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0"/>
  </p:notesMasterIdLst>
  <p:sldIdLst>
    <p:sldId id="256" r:id="rId2"/>
    <p:sldId id="260" r:id="rId3"/>
    <p:sldId id="296" r:id="rId4"/>
    <p:sldId id="299" r:id="rId5"/>
    <p:sldId id="259" r:id="rId6"/>
    <p:sldId id="298" r:id="rId7"/>
    <p:sldId id="300" r:id="rId8"/>
    <p:sldId id="301" r:id="rId9"/>
    <p:sldId id="302" r:id="rId10"/>
    <p:sldId id="297" r:id="rId11"/>
    <p:sldId id="303" r:id="rId12"/>
    <p:sldId id="304" r:id="rId13"/>
    <p:sldId id="305" r:id="rId14"/>
    <p:sldId id="306" r:id="rId15"/>
    <p:sldId id="307" r:id="rId16"/>
    <p:sldId id="308" r:id="rId17"/>
    <p:sldId id="310" r:id="rId18"/>
    <p:sldId id="309" r:id="rId19"/>
  </p:sldIdLst>
  <p:sldSz cx="9144000" cy="5143500" type="screen16x9"/>
  <p:notesSz cx="6858000" cy="9144000"/>
  <p:embeddedFontLst>
    <p:embeddedFont>
      <p:font typeface="Arimo" panose="020B0604020202020204" charset="0"/>
      <p:regular r:id="rId21"/>
      <p:bold r:id="rId22"/>
      <p:italic r:id="rId23"/>
      <p:boldItalic r:id="rId24"/>
    </p:embeddedFont>
    <p:embeddedFont>
      <p:font typeface="DM Serif Text" pitchFamily="2"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068F3-5525-46B3-94B2-3C79FAA97534}" v="1360" dt="2025-05-13T23:26:06.753"/>
  </p1510:revLst>
</p1510:revInfo>
</file>

<file path=ppt/tableStyles.xml><?xml version="1.0" encoding="utf-8"?>
<a:tblStyleLst xmlns:a="http://schemas.openxmlformats.org/drawingml/2006/main" def="{07417F31-33E6-4423-93CA-AAF403BC686C}">
  <a:tblStyle styleId="{07417F31-33E6-4423-93CA-AAF403BC68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0997F2D-072E-41B7-BA24-866664C64C0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ka Suryabrata" userId="5bcbc4186b36b325" providerId="LiveId" clId="{21A068F3-5525-46B3-94B2-3C79FAA97534}"/>
    <pc:docChg chg="undo custSel addSld delSld modSld delMainMaster">
      <pc:chgData name="Ika Suryabrata" userId="5bcbc4186b36b325" providerId="LiveId" clId="{21A068F3-5525-46B3-94B2-3C79FAA97534}" dt="2025-05-13T23:26:06.753" v="4146" actId="20577"/>
      <pc:docMkLst>
        <pc:docMk/>
      </pc:docMkLst>
      <pc:sldChg chg="del">
        <pc:chgData name="Ika Suryabrata" userId="5bcbc4186b36b325" providerId="LiveId" clId="{21A068F3-5525-46B3-94B2-3C79FAA97534}" dt="2025-05-13T19:59:28.701" v="2867" actId="47"/>
        <pc:sldMkLst>
          <pc:docMk/>
          <pc:sldMk cId="0" sldId="257"/>
        </pc:sldMkLst>
      </pc:sldChg>
      <pc:sldChg chg="del">
        <pc:chgData name="Ika Suryabrata" userId="5bcbc4186b36b325" providerId="LiveId" clId="{21A068F3-5525-46B3-94B2-3C79FAA97534}" dt="2025-05-13T19:59:30.637" v="2868" actId="47"/>
        <pc:sldMkLst>
          <pc:docMk/>
          <pc:sldMk cId="0" sldId="258"/>
        </pc:sldMkLst>
      </pc:sldChg>
      <pc:sldChg chg="addSp modSp mod">
        <pc:chgData name="Ika Suryabrata" userId="5bcbc4186b36b325" providerId="LiveId" clId="{21A068F3-5525-46B3-94B2-3C79FAA97534}" dt="2025-05-13T07:30:56.259" v="207" actId="1076"/>
        <pc:sldMkLst>
          <pc:docMk/>
          <pc:sldMk cId="0" sldId="259"/>
        </pc:sldMkLst>
        <pc:spChg chg="add mod">
          <ac:chgData name="Ika Suryabrata" userId="5bcbc4186b36b325" providerId="LiveId" clId="{21A068F3-5525-46B3-94B2-3C79FAA97534}" dt="2025-05-13T07:21:12.776" v="102" actId="113"/>
          <ac:spMkLst>
            <pc:docMk/>
            <pc:sldMk cId="0" sldId="259"/>
            <ac:spMk id="3" creationId="{E408E01C-8452-BDB8-2464-A4C55BCE4C55}"/>
          </ac:spMkLst>
        </pc:spChg>
        <pc:spChg chg="add mod">
          <ac:chgData name="Ika Suryabrata" userId="5bcbc4186b36b325" providerId="LiveId" clId="{21A068F3-5525-46B3-94B2-3C79FAA97534}" dt="2025-05-13T07:19:28.385" v="66" actId="1076"/>
          <ac:spMkLst>
            <pc:docMk/>
            <pc:sldMk cId="0" sldId="259"/>
            <ac:spMk id="5" creationId="{167270D8-DA44-2E55-F914-FD1168DEEB2B}"/>
          </ac:spMkLst>
        </pc:spChg>
        <pc:spChg chg="mod">
          <ac:chgData name="Ika Suryabrata" userId="5bcbc4186b36b325" providerId="LiveId" clId="{21A068F3-5525-46B3-94B2-3C79FAA97534}" dt="2025-05-13T07:30:44.161" v="203" actId="120"/>
          <ac:spMkLst>
            <pc:docMk/>
            <pc:sldMk cId="0" sldId="259"/>
            <ac:spMk id="372" creationId="{00000000-0000-0000-0000-000000000000}"/>
          </ac:spMkLst>
        </pc:spChg>
        <pc:spChg chg="mod">
          <ac:chgData name="Ika Suryabrata" userId="5bcbc4186b36b325" providerId="LiveId" clId="{21A068F3-5525-46B3-94B2-3C79FAA97534}" dt="2025-05-13T07:30:56.259" v="207" actId="1076"/>
          <ac:spMkLst>
            <pc:docMk/>
            <pc:sldMk cId="0" sldId="259"/>
            <ac:spMk id="373" creationId="{00000000-0000-0000-0000-000000000000}"/>
          </ac:spMkLst>
        </pc:spChg>
      </pc:sldChg>
      <pc:sldChg chg="modAnim">
        <pc:chgData name="Ika Suryabrata" userId="5bcbc4186b36b325" providerId="LiveId" clId="{21A068F3-5525-46B3-94B2-3C79FAA97534}" dt="2025-05-13T20:26:00.150" v="3982"/>
        <pc:sldMkLst>
          <pc:docMk/>
          <pc:sldMk cId="0" sldId="260"/>
        </pc:sldMkLst>
      </pc:sldChg>
      <pc:sldChg chg="del">
        <pc:chgData name="Ika Suryabrata" userId="5bcbc4186b36b325" providerId="LiveId" clId="{21A068F3-5525-46B3-94B2-3C79FAA97534}" dt="2025-05-13T19:59:28.701" v="2867" actId="47"/>
        <pc:sldMkLst>
          <pc:docMk/>
          <pc:sldMk cId="0" sldId="261"/>
        </pc:sldMkLst>
      </pc:sldChg>
      <pc:sldChg chg="del">
        <pc:chgData name="Ika Suryabrata" userId="5bcbc4186b36b325" providerId="LiveId" clId="{21A068F3-5525-46B3-94B2-3C79FAA97534}" dt="2025-05-13T19:59:28.701" v="2867" actId="47"/>
        <pc:sldMkLst>
          <pc:docMk/>
          <pc:sldMk cId="0" sldId="262"/>
        </pc:sldMkLst>
      </pc:sldChg>
      <pc:sldChg chg="del">
        <pc:chgData name="Ika Suryabrata" userId="5bcbc4186b36b325" providerId="LiveId" clId="{21A068F3-5525-46B3-94B2-3C79FAA97534}" dt="2025-05-13T19:59:28.701" v="2867" actId="47"/>
        <pc:sldMkLst>
          <pc:docMk/>
          <pc:sldMk cId="0" sldId="263"/>
        </pc:sldMkLst>
      </pc:sldChg>
      <pc:sldChg chg="del">
        <pc:chgData name="Ika Suryabrata" userId="5bcbc4186b36b325" providerId="LiveId" clId="{21A068F3-5525-46B3-94B2-3C79FAA97534}" dt="2025-05-13T19:59:28.701" v="2867" actId="47"/>
        <pc:sldMkLst>
          <pc:docMk/>
          <pc:sldMk cId="0" sldId="264"/>
        </pc:sldMkLst>
      </pc:sldChg>
      <pc:sldChg chg="del">
        <pc:chgData name="Ika Suryabrata" userId="5bcbc4186b36b325" providerId="LiveId" clId="{21A068F3-5525-46B3-94B2-3C79FAA97534}" dt="2025-05-13T19:59:28.701" v="2867" actId="47"/>
        <pc:sldMkLst>
          <pc:docMk/>
          <pc:sldMk cId="0" sldId="265"/>
        </pc:sldMkLst>
      </pc:sldChg>
      <pc:sldChg chg="del">
        <pc:chgData name="Ika Suryabrata" userId="5bcbc4186b36b325" providerId="LiveId" clId="{21A068F3-5525-46B3-94B2-3C79FAA97534}" dt="2025-05-13T19:59:28.701" v="2867" actId="47"/>
        <pc:sldMkLst>
          <pc:docMk/>
          <pc:sldMk cId="0" sldId="266"/>
        </pc:sldMkLst>
      </pc:sldChg>
      <pc:sldChg chg="del">
        <pc:chgData name="Ika Suryabrata" userId="5bcbc4186b36b325" providerId="LiveId" clId="{21A068F3-5525-46B3-94B2-3C79FAA97534}" dt="2025-05-13T19:59:28.701" v="2867" actId="47"/>
        <pc:sldMkLst>
          <pc:docMk/>
          <pc:sldMk cId="0" sldId="267"/>
        </pc:sldMkLst>
      </pc:sldChg>
      <pc:sldChg chg="del">
        <pc:chgData name="Ika Suryabrata" userId="5bcbc4186b36b325" providerId="LiveId" clId="{21A068F3-5525-46B3-94B2-3C79FAA97534}" dt="2025-05-13T19:59:28.701" v="2867" actId="47"/>
        <pc:sldMkLst>
          <pc:docMk/>
          <pc:sldMk cId="0" sldId="268"/>
        </pc:sldMkLst>
      </pc:sldChg>
      <pc:sldChg chg="del">
        <pc:chgData name="Ika Suryabrata" userId="5bcbc4186b36b325" providerId="LiveId" clId="{21A068F3-5525-46B3-94B2-3C79FAA97534}" dt="2025-05-13T19:59:28.701" v="2867" actId="47"/>
        <pc:sldMkLst>
          <pc:docMk/>
          <pc:sldMk cId="0" sldId="269"/>
        </pc:sldMkLst>
      </pc:sldChg>
      <pc:sldChg chg="del">
        <pc:chgData name="Ika Suryabrata" userId="5bcbc4186b36b325" providerId="LiveId" clId="{21A068F3-5525-46B3-94B2-3C79FAA97534}" dt="2025-05-13T19:59:28.701" v="2867" actId="47"/>
        <pc:sldMkLst>
          <pc:docMk/>
          <pc:sldMk cId="0" sldId="270"/>
        </pc:sldMkLst>
      </pc:sldChg>
      <pc:sldChg chg="del">
        <pc:chgData name="Ika Suryabrata" userId="5bcbc4186b36b325" providerId="LiveId" clId="{21A068F3-5525-46B3-94B2-3C79FAA97534}" dt="2025-05-13T19:59:28.701" v="2867" actId="47"/>
        <pc:sldMkLst>
          <pc:docMk/>
          <pc:sldMk cId="0" sldId="271"/>
        </pc:sldMkLst>
      </pc:sldChg>
      <pc:sldChg chg="del">
        <pc:chgData name="Ika Suryabrata" userId="5bcbc4186b36b325" providerId="LiveId" clId="{21A068F3-5525-46B3-94B2-3C79FAA97534}" dt="2025-05-13T19:59:28.701" v="2867" actId="47"/>
        <pc:sldMkLst>
          <pc:docMk/>
          <pc:sldMk cId="0" sldId="272"/>
        </pc:sldMkLst>
      </pc:sldChg>
      <pc:sldChg chg="del">
        <pc:chgData name="Ika Suryabrata" userId="5bcbc4186b36b325" providerId="LiveId" clId="{21A068F3-5525-46B3-94B2-3C79FAA97534}" dt="2025-05-13T19:59:28.701" v="2867" actId="47"/>
        <pc:sldMkLst>
          <pc:docMk/>
          <pc:sldMk cId="0" sldId="273"/>
        </pc:sldMkLst>
      </pc:sldChg>
      <pc:sldChg chg="del">
        <pc:chgData name="Ika Suryabrata" userId="5bcbc4186b36b325" providerId="LiveId" clId="{21A068F3-5525-46B3-94B2-3C79FAA97534}" dt="2025-05-13T19:59:28.701" v="2867" actId="47"/>
        <pc:sldMkLst>
          <pc:docMk/>
          <pc:sldMk cId="0" sldId="274"/>
        </pc:sldMkLst>
      </pc:sldChg>
      <pc:sldChg chg="del">
        <pc:chgData name="Ika Suryabrata" userId="5bcbc4186b36b325" providerId="LiveId" clId="{21A068F3-5525-46B3-94B2-3C79FAA97534}" dt="2025-05-13T19:59:28.701" v="2867" actId="47"/>
        <pc:sldMkLst>
          <pc:docMk/>
          <pc:sldMk cId="0" sldId="275"/>
        </pc:sldMkLst>
      </pc:sldChg>
      <pc:sldChg chg="del">
        <pc:chgData name="Ika Suryabrata" userId="5bcbc4186b36b325" providerId="LiveId" clId="{21A068F3-5525-46B3-94B2-3C79FAA97534}" dt="2025-05-13T19:59:28.701" v="2867" actId="47"/>
        <pc:sldMkLst>
          <pc:docMk/>
          <pc:sldMk cId="0" sldId="276"/>
        </pc:sldMkLst>
      </pc:sldChg>
      <pc:sldChg chg="del">
        <pc:chgData name="Ika Suryabrata" userId="5bcbc4186b36b325" providerId="LiveId" clId="{21A068F3-5525-46B3-94B2-3C79FAA97534}" dt="2025-05-13T19:59:28.701" v="2867" actId="47"/>
        <pc:sldMkLst>
          <pc:docMk/>
          <pc:sldMk cId="0" sldId="277"/>
        </pc:sldMkLst>
      </pc:sldChg>
      <pc:sldChg chg="del">
        <pc:chgData name="Ika Suryabrata" userId="5bcbc4186b36b325" providerId="LiveId" clId="{21A068F3-5525-46B3-94B2-3C79FAA97534}" dt="2025-05-13T19:59:28.701" v="2867" actId="47"/>
        <pc:sldMkLst>
          <pc:docMk/>
          <pc:sldMk cId="0" sldId="278"/>
        </pc:sldMkLst>
      </pc:sldChg>
      <pc:sldChg chg="del">
        <pc:chgData name="Ika Suryabrata" userId="5bcbc4186b36b325" providerId="LiveId" clId="{21A068F3-5525-46B3-94B2-3C79FAA97534}" dt="2025-05-13T19:59:28.701" v="2867" actId="47"/>
        <pc:sldMkLst>
          <pc:docMk/>
          <pc:sldMk cId="0" sldId="279"/>
        </pc:sldMkLst>
      </pc:sldChg>
      <pc:sldChg chg="del">
        <pc:chgData name="Ika Suryabrata" userId="5bcbc4186b36b325" providerId="LiveId" clId="{21A068F3-5525-46B3-94B2-3C79FAA97534}" dt="2025-05-13T19:59:28.701" v="2867" actId="47"/>
        <pc:sldMkLst>
          <pc:docMk/>
          <pc:sldMk cId="0" sldId="280"/>
        </pc:sldMkLst>
      </pc:sldChg>
      <pc:sldChg chg="del">
        <pc:chgData name="Ika Suryabrata" userId="5bcbc4186b36b325" providerId="LiveId" clId="{21A068F3-5525-46B3-94B2-3C79FAA97534}" dt="2025-05-13T19:59:28.701" v="2867" actId="47"/>
        <pc:sldMkLst>
          <pc:docMk/>
          <pc:sldMk cId="0" sldId="281"/>
        </pc:sldMkLst>
      </pc:sldChg>
      <pc:sldChg chg="del">
        <pc:chgData name="Ika Suryabrata" userId="5bcbc4186b36b325" providerId="LiveId" clId="{21A068F3-5525-46B3-94B2-3C79FAA97534}" dt="2025-05-13T19:59:28.701" v="2867" actId="47"/>
        <pc:sldMkLst>
          <pc:docMk/>
          <pc:sldMk cId="0" sldId="282"/>
        </pc:sldMkLst>
      </pc:sldChg>
      <pc:sldChg chg="del">
        <pc:chgData name="Ika Suryabrata" userId="5bcbc4186b36b325" providerId="LiveId" clId="{21A068F3-5525-46B3-94B2-3C79FAA97534}" dt="2025-05-13T19:59:28.701" v="2867" actId="47"/>
        <pc:sldMkLst>
          <pc:docMk/>
          <pc:sldMk cId="0" sldId="283"/>
        </pc:sldMkLst>
      </pc:sldChg>
      <pc:sldChg chg="del">
        <pc:chgData name="Ika Suryabrata" userId="5bcbc4186b36b325" providerId="LiveId" clId="{21A068F3-5525-46B3-94B2-3C79FAA97534}" dt="2025-05-13T19:59:28.701" v="2867" actId="47"/>
        <pc:sldMkLst>
          <pc:docMk/>
          <pc:sldMk cId="0" sldId="284"/>
        </pc:sldMkLst>
      </pc:sldChg>
      <pc:sldChg chg="del">
        <pc:chgData name="Ika Suryabrata" userId="5bcbc4186b36b325" providerId="LiveId" clId="{21A068F3-5525-46B3-94B2-3C79FAA97534}" dt="2025-05-13T19:59:28.701" v="2867" actId="47"/>
        <pc:sldMkLst>
          <pc:docMk/>
          <pc:sldMk cId="0" sldId="285"/>
        </pc:sldMkLst>
      </pc:sldChg>
      <pc:sldChg chg="del">
        <pc:chgData name="Ika Suryabrata" userId="5bcbc4186b36b325" providerId="LiveId" clId="{21A068F3-5525-46B3-94B2-3C79FAA97534}" dt="2025-05-13T19:59:28.701" v="2867" actId="47"/>
        <pc:sldMkLst>
          <pc:docMk/>
          <pc:sldMk cId="0" sldId="286"/>
        </pc:sldMkLst>
      </pc:sldChg>
      <pc:sldChg chg="del">
        <pc:chgData name="Ika Suryabrata" userId="5bcbc4186b36b325" providerId="LiveId" clId="{21A068F3-5525-46B3-94B2-3C79FAA97534}" dt="2025-05-13T19:59:28.701" v="2867" actId="47"/>
        <pc:sldMkLst>
          <pc:docMk/>
          <pc:sldMk cId="0" sldId="287"/>
        </pc:sldMkLst>
      </pc:sldChg>
      <pc:sldChg chg="del">
        <pc:chgData name="Ika Suryabrata" userId="5bcbc4186b36b325" providerId="LiveId" clId="{21A068F3-5525-46B3-94B2-3C79FAA97534}" dt="2025-05-13T19:59:28.701" v="2867" actId="47"/>
        <pc:sldMkLst>
          <pc:docMk/>
          <pc:sldMk cId="0" sldId="288"/>
        </pc:sldMkLst>
      </pc:sldChg>
      <pc:sldChg chg="del">
        <pc:chgData name="Ika Suryabrata" userId="5bcbc4186b36b325" providerId="LiveId" clId="{21A068F3-5525-46B3-94B2-3C79FAA97534}" dt="2025-05-13T19:59:28.701" v="2867" actId="47"/>
        <pc:sldMkLst>
          <pc:docMk/>
          <pc:sldMk cId="0" sldId="289"/>
        </pc:sldMkLst>
      </pc:sldChg>
      <pc:sldChg chg="del">
        <pc:chgData name="Ika Suryabrata" userId="5bcbc4186b36b325" providerId="LiveId" clId="{21A068F3-5525-46B3-94B2-3C79FAA97534}" dt="2025-05-13T19:59:28.701" v="2867" actId="47"/>
        <pc:sldMkLst>
          <pc:docMk/>
          <pc:sldMk cId="0" sldId="290"/>
        </pc:sldMkLst>
      </pc:sldChg>
      <pc:sldChg chg="del">
        <pc:chgData name="Ika Suryabrata" userId="5bcbc4186b36b325" providerId="LiveId" clId="{21A068F3-5525-46B3-94B2-3C79FAA97534}" dt="2025-05-13T19:59:28.701" v="2867" actId="47"/>
        <pc:sldMkLst>
          <pc:docMk/>
          <pc:sldMk cId="0" sldId="291"/>
        </pc:sldMkLst>
      </pc:sldChg>
      <pc:sldChg chg="del">
        <pc:chgData name="Ika Suryabrata" userId="5bcbc4186b36b325" providerId="LiveId" clId="{21A068F3-5525-46B3-94B2-3C79FAA97534}" dt="2025-05-13T19:59:28.701" v="2867" actId="47"/>
        <pc:sldMkLst>
          <pc:docMk/>
          <pc:sldMk cId="0" sldId="292"/>
        </pc:sldMkLst>
      </pc:sldChg>
      <pc:sldChg chg="del">
        <pc:chgData name="Ika Suryabrata" userId="5bcbc4186b36b325" providerId="LiveId" clId="{21A068F3-5525-46B3-94B2-3C79FAA97534}" dt="2025-05-13T19:59:28.701" v="2867" actId="47"/>
        <pc:sldMkLst>
          <pc:docMk/>
          <pc:sldMk cId="0" sldId="293"/>
        </pc:sldMkLst>
      </pc:sldChg>
      <pc:sldChg chg="del">
        <pc:chgData name="Ika Suryabrata" userId="5bcbc4186b36b325" providerId="LiveId" clId="{21A068F3-5525-46B3-94B2-3C79FAA97534}" dt="2025-05-13T19:59:28.701" v="2867" actId="47"/>
        <pc:sldMkLst>
          <pc:docMk/>
          <pc:sldMk cId="0" sldId="294"/>
        </pc:sldMkLst>
      </pc:sldChg>
      <pc:sldChg chg="del">
        <pc:chgData name="Ika Suryabrata" userId="5bcbc4186b36b325" providerId="LiveId" clId="{21A068F3-5525-46B3-94B2-3C79FAA97534}" dt="2025-05-13T19:59:28.701" v="2867" actId="47"/>
        <pc:sldMkLst>
          <pc:docMk/>
          <pc:sldMk cId="0" sldId="295"/>
        </pc:sldMkLst>
      </pc:sldChg>
      <pc:sldChg chg="modSp mod">
        <pc:chgData name="Ika Suryabrata" userId="5bcbc4186b36b325" providerId="LiveId" clId="{21A068F3-5525-46B3-94B2-3C79FAA97534}" dt="2025-05-13T20:00:59.800" v="2938" actId="1076"/>
        <pc:sldMkLst>
          <pc:docMk/>
          <pc:sldMk cId="299111627" sldId="296"/>
        </pc:sldMkLst>
        <pc:graphicFrameChg chg="mod">
          <ac:chgData name="Ika Suryabrata" userId="5bcbc4186b36b325" providerId="LiveId" clId="{21A068F3-5525-46B3-94B2-3C79FAA97534}" dt="2025-05-13T20:00:59.800" v="2938" actId="1076"/>
          <ac:graphicFrameMkLst>
            <pc:docMk/>
            <pc:sldMk cId="299111627" sldId="296"/>
            <ac:graphicFrameMk id="6" creationId="{70D3654D-5858-0ADA-F6AC-1923F5599D06}"/>
          </ac:graphicFrameMkLst>
        </pc:graphicFrameChg>
      </pc:sldChg>
      <pc:sldChg chg="addSp delSp modSp new mod modClrScheme chgLayout">
        <pc:chgData name="Ika Suryabrata" userId="5bcbc4186b36b325" providerId="LiveId" clId="{21A068F3-5525-46B3-94B2-3C79FAA97534}" dt="2025-05-13T19:20:52.120" v="2198" actId="14100"/>
        <pc:sldMkLst>
          <pc:docMk/>
          <pc:sldMk cId="513112603" sldId="297"/>
        </pc:sldMkLst>
        <pc:spChg chg="del mod ord">
          <ac:chgData name="Ika Suryabrata" userId="5bcbc4186b36b325" providerId="LiveId" clId="{21A068F3-5525-46B3-94B2-3C79FAA97534}" dt="2025-05-13T07:26:47.507" v="104" actId="700"/>
          <ac:spMkLst>
            <pc:docMk/>
            <pc:sldMk cId="513112603" sldId="297"/>
            <ac:spMk id="2" creationId="{D1FC013F-2836-0A59-D267-4E68E85B8290}"/>
          </ac:spMkLst>
        </pc:spChg>
        <pc:spChg chg="del">
          <ac:chgData name="Ika Suryabrata" userId="5bcbc4186b36b325" providerId="LiveId" clId="{21A068F3-5525-46B3-94B2-3C79FAA97534}" dt="2025-05-13T07:26:47.507" v="104" actId="700"/>
          <ac:spMkLst>
            <pc:docMk/>
            <pc:sldMk cId="513112603" sldId="297"/>
            <ac:spMk id="3" creationId="{FBC8C49E-65CC-792F-D405-32A1795B3293}"/>
          </ac:spMkLst>
        </pc:spChg>
        <pc:spChg chg="add mod ord">
          <ac:chgData name="Ika Suryabrata" userId="5bcbc4186b36b325" providerId="LiveId" clId="{21A068F3-5525-46B3-94B2-3C79FAA97534}" dt="2025-05-13T17:39:22.884" v="1363" actId="20577"/>
          <ac:spMkLst>
            <pc:docMk/>
            <pc:sldMk cId="513112603" sldId="297"/>
            <ac:spMk id="4" creationId="{BAE4E424-F7AA-DF63-1494-81D93ACF4F35}"/>
          </ac:spMkLst>
        </pc:spChg>
        <pc:spChg chg="add mod ord">
          <ac:chgData name="Ika Suryabrata" userId="5bcbc4186b36b325" providerId="LiveId" clId="{21A068F3-5525-46B3-94B2-3C79FAA97534}" dt="2025-05-13T19:20:52.120" v="2198" actId="14100"/>
          <ac:spMkLst>
            <pc:docMk/>
            <pc:sldMk cId="513112603" sldId="297"/>
            <ac:spMk id="5" creationId="{35443C6E-588B-148F-99AC-A8AE39632EC1}"/>
          </ac:spMkLst>
        </pc:spChg>
        <pc:spChg chg="add del mod">
          <ac:chgData name="Ika Suryabrata" userId="5bcbc4186b36b325" providerId="LiveId" clId="{21A068F3-5525-46B3-94B2-3C79FAA97534}" dt="2025-05-13T07:27:02.054" v="108" actId="478"/>
          <ac:spMkLst>
            <pc:docMk/>
            <pc:sldMk cId="513112603" sldId="297"/>
            <ac:spMk id="7" creationId="{7EBEC34E-1407-8C9D-14BD-7D206DC74020}"/>
          </ac:spMkLst>
        </pc:spChg>
        <pc:spChg chg="add mod">
          <ac:chgData name="Ika Suryabrata" userId="5bcbc4186b36b325" providerId="LiveId" clId="{21A068F3-5525-46B3-94B2-3C79FAA97534}" dt="2025-05-13T19:11:26.690" v="2197" actId="20577"/>
          <ac:spMkLst>
            <pc:docMk/>
            <pc:sldMk cId="513112603" sldId="297"/>
            <ac:spMk id="9" creationId="{3006FB02-62AD-BFF9-D3DC-83E57D68A8B9}"/>
          </ac:spMkLst>
        </pc:spChg>
      </pc:sldChg>
      <pc:sldChg chg="addSp delSp modSp add mod">
        <pc:chgData name="Ika Suryabrata" userId="5bcbc4186b36b325" providerId="LiveId" clId="{21A068F3-5525-46B3-94B2-3C79FAA97534}" dt="2025-05-13T17:11:30.308" v="651" actId="1076"/>
        <pc:sldMkLst>
          <pc:docMk/>
          <pc:sldMk cId="3880732973" sldId="298"/>
        </pc:sldMkLst>
        <pc:spChg chg="del">
          <ac:chgData name="Ika Suryabrata" userId="5bcbc4186b36b325" providerId="LiveId" clId="{21A068F3-5525-46B3-94B2-3C79FAA97534}" dt="2025-05-13T07:31:32.429" v="218" actId="478"/>
          <ac:spMkLst>
            <pc:docMk/>
            <pc:sldMk cId="3880732973" sldId="298"/>
            <ac:spMk id="3" creationId="{4465C6C8-3132-C264-A538-76930352A905}"/>
          </ac:spMkLst>
        </pc:spChg>
        <pc:spChg chg="add del mod">
          <ac:chgData name="Ika Suryabrata" userId="5bcbc4186b36b325" providerId="LiveId" clId="{21A068F3-5525-46B3-94B2-3C79FAA97534}" dt="2025-05-13T07:30:18.518" v="189" actId="478"/>
          <ac:spMkLst>
            <pc:docMk/>
            <pc:sldMk cId="3880732973" sldId="298"/>
            <ac:spMk id="4" creationId="{1F023510-61F5-2637-EA77-E13CC566F927}"/>
          </ac:spMkLst>
        </pc:spChg>
        <pc:spChg chg="del mod">
          <ac:chgData name="Ika Suryabrata" userId="5bcbc4186b36b325" providerId="LiveId" clId="{21A068F3-5525-46B3-94B2-3C79FAA97534}" dt="2025-05-13T17:11:18.391" v="648" actId="21"/>
          <ac:spMkLst>
            <pc:docMk/>
            <pc:sldMk cId="3880732973" sldId="298"/>
            <ac:spMk id="5" creationId="{DACAD3A4-15C2-F73A-E7F5-EC369DC793B9}"/>
          </ac:spMkLst>
        </pc:spChg>
        <pc:spChg chg="add del mod">
          <ac:chgData name="Ika Suryabrata" userId="5bcbc4186b36b325" providerId="LiveId" clId="{21A068F3-5525-46B3-94B2-3C79FAA97534}" dt="2025-05-13T07:30:07.866" v="186" actId="478"/>
          <ac:spMkLst>
            <pc:docMk/>
            <pc:sldMk cId="3880732973" sldId="298"/>
            <ac:spMk id="7" creationId="{5331EA7E-734D-891A-D165-9088AF86D31F}"/>
          </ac:spMkLst>
        </pc:spChg>
        <pc:spChg chg="add del mod">
          <ac:chgData name="Ika Suryabrata" userId="5bcbc4186b36b325" providerId="LiveId" clId="{21A068F3-5525-46B3-94B2-3C79FAA97534}" dt="2025-05-13T07:30:11.718" v="187" actId="478"/>
          <ac:spMkLst>
            <pc:docMk/>
            <pc:sldMk cId="3880732973" sldId="298"/>
            <ac:spMk id="8" creationId="{F71E5088-ACA7-0156-98B0-215F8C82B1B5}"/>
          </ac:spMkLst>
        </pc:spChg>
        <pc:spChg chg="add del mod">
          <ac:chgData name="Ika Suryabrata" userId="5bcbc4186b36b325" providerId="LiveId" clId="{21A068F3-5525-46B3-94B2-3C79FAA97534}" dt="2025-05-13T07:30:11.718" v="187" actId="478"/>
          <ac:spMkLst>
            <pc:docMk/>
            <pc:sldMk cId="3880732973" sldId="298"/>
            <ac:spMk id="9" creationId="{FA33B60B-15CE-47BA-8B52-6CBC54DAC6FB}"/>
          </ac:spMkLst>
        </pc:spChg>
        <pc:spChg chg="add del mod">
          <ac:chgData name="Ika Suryabrata" userId="5bcbc4186b36b325" providerId="LiveId" clId="{21A068F3-5525-46B3-94B2-3C79FAA97534}" dt="2025-05-13T07:31:03.493" v="208" actId="478"/>
          <ac:spMkLst>
            <pc:docMk/>
            <pc:sldMk cId="3880732973" sldId="298"/>
            <ac:spMk id="10" creationId="{9245A97B-E9D3-1BA5-4CAB-D7CEA28B8C00}"/>
          </ac:spMkLst>
        </pc:spChg>
        <pc:spChg chg="add del mod">
          <ac:chgData name="Ika Suryabrata" userId="5bcbc4186b36b325" providerId="LiveId" clId="{21A068F3-5525-46B3-94B2-3C79FAA97534}" dt="2025-05-13T07:31:03.493" v="208" actId="478"/>
          <ac:spMkLst>
            <pc:docMk/>
            <pc:sldMk cId="3880732973" sldId="298"/>
            <ac:spMk id="11" creationId="{C926968B-7CA2-D91F-880C-1A3F92D91466}"/>
          </ac:spMkLst>
        </pc:spChg>
        <pc:spChg chg="add del mod">
          <ac:chgData name="Ika Suryabrata" userId="5bcbc4186b36b325" providerId="LiveId" clId="{21A068F3-5525-46B3-94B2-3C79FAA97534}" dt="2025-05-13T07:31:05.813" v="209" actId="478"/>
          <ac:spMkLst>
            <pc:docMk/>
            <pc:sldMk cId="3880732973" sldId="298"/>
            <ac:spMk id="13" creationId="{1C3F292C-536D-C2E4-7F79-2FEDB90DEAD8}"/>
          </ac:spMkLst>
        </pc:spChg>
        <pc:spChg chg="add mod">
          <ac:chgData name="Ika Suryabrata" userId="5bcbc4186b36b325" providerId="LiveId" clId="{21A068F3-5525-46B3-94B2-3C79FAA97534}" dt="2025-05-13T07:31:15.654" v="217" actId="14100"/>
          <ac:spMkLst>
            <pc:docMk/>
            <pc:sldMk cId="3880732973" sldId="298"/>
            <ac:spMk id="14" creationId="{37C04195-86FF-8E10-4251-97BC41F300D7}"/>
          </ac:spMkLst>
        </pc:spChg>
        <pc:spChg chg="add mod">
          <ac:chgData name="Ika Suryabrata" userId="5bcbc4186b36b325" providerId="LiveId" clId="{21A068F3-5525-46B3-94B2-3C79FAA97534}" dt="2025-05-13T07:31:06.620" v="210"/>
          <ac:spMkLst>
            <pc:docMk/>
            <pc:sldMk cId="3880732973" sldId="298"/>
            <ac:spMk id="15" creationId="{F3456262-A76D-A52F-88D0-55CA0135A365}"/>
          </ac:spMkLst>
        </pc:spChg>
        <pc:spChg chg="add del mod">
          <ac:chgData name="Ika Suryabrata" userId="5bcbc4186b36b325" providerId="LiveId" clId="{21A068F3-5525-46B3-94B2-3C79FAA97534}" dt="2025-05-13T07:37:43.216" v="409" actId="478"/>
          <ac:spMkLst>
            <pc:docMk/>
            <pc:sldMk cId="3880732973" sldId="298"/>
            <ac:spMk id="17" creationId="{EEB5B794-B9DA-0C60-3163-F8C8283949A6}"/>
          </ac:spMkLst>
        </pc:spChg>
        <pc:spChg chg="add mod">
          <ac:chgData name="Ika Suryabrata" userId="5bcbc4186b36b325" providerId="LiveId" clId="{21A068F3-5525-46B3-94B2-3C79FAA97534}" dt="2025-05-13T17:11:30.308" v="651" actId="1076"/>
          <ac:spMkLst>
            <pc:docMk/>
            <pc:sldMk cId="3880732973" sldId="298"/>
            <ac:spMk id="18" creationId="{B5908DA3-0C0D-EECA-B1C4-8DBC160DD7CF}"/>
          </ac:spMkLst>
        </pc:spChg>
        <pc:spChg chg="del mod">
          <ac:chgData name="Ika Suryabrata" userId="5bcbc4186b36b325" providerId="LiveId" clId="{21A068F3-5525-46B3-94B2-3C79FAA97534}" dt="2025-05-13T07:30:00.883" v="183" actId="478"/>
          <ac:spMkLst>
            <pc:docMk/>
            <pc:sldMk cId="3880732973" sldId="298"/>
            <ac:spMk id="372" creationId="{C3D52409-1E15-AC10-77E8-C935DD0A9CB7}"/>
          </ac:spMkLst>
        </pc:spChg>
        <pc:spChg chg="del">
          <ac:chgData name="Ika Suryabrata" userId="5bcbc4186b36b325" providerId="LiveId" clId="{21A068F3-5525-46B3-94B2-3C79FAA97534}" dt="2025-05-13T07:30:00.883" v="183" actId="478"/>
          <ac:spMkLst>
            <pc:docMk/>
            <pc:sldMk cId="3880732973" sldId="298"/>
            <ac:spMk id="373" creationId="{8A41BF88-82A6-874B-27B3-FD15B1810A5D}"/>
          </ac:spMkLst>
        </pc:spChg>
        <pc:graphicFrameChg chg="add mod modGraphic">
          <ac:chgData name="Ika Suryabrata" userId="5bcbc4186b36b325" providerId="LiveId" clId="{21A068F3-5525-46B3-94B2-3C79FAA97534}" dt="2025-05-13T07:34:26.828" v="362" actId="1076"/>
          <ac:graphicFrameMkLst>
            <pc:docMk/>
            <pc:sldMk cId="3880732973" sldId="298"/>
            <ac:graphicFrameMk id="16" creationId="{B7312E50-591C-C084-C417-B5FAE5A4E013}"/>
          </ac:graphicFrameMkLst>
        </pc:graphicFrameChg>
      </pc:sldChg>
      <pc:sldChg chg="addSp delSp modSp add mod">
        <pc:chgData name="Ika Suryabrata" userId="5bcbc4186b36b325" providerId="LiveId" clId="{21A068F3-5525-46B3-94B2-3C79FAA97534}" dt="2025-05-13T12:20:27.371" v="470" actId="1076"/>
        <pc:sldMkLst>
          <pc:docMk/>
          <pc:sldMk cId="4197412934" sldId="299"/>
        </pc:sldMkLst>
        <pc:spChg chg="add del mod">
          <ac:chgData name="Ika Suryabrata" userId="5bcbc4186b36b325" providerId="LiveId" clId="{21A068F3-5525-46B3-94B2-3C79FAA97534}" dt="2025-05-13T12:20:27.371" v="470" actId="1076"/>
          <ac:spMkLst>
            <pc:docMk/>
            <pc:sldMk cId="4197412934" sldId="299"/>
            <ac:spMk id="2" creationId="{E3F136ED-A160-2A43-F3FC-DB3D522D90EB}"/>
          </ac:spMkLst>
        </pc:spChg>
        <pc:spChg chg="mod">
          <ac:chgData name="Ika Suryabrata" userId="5bcbc4186b36b325" providerId="LiveId" clId="{21A068F3-5525-46B3-94B2-3C79FAA97534}" dt="2025-05-13T12:11:10.114" v="417" actId="20577"/>
          <ac:spMkLst>
            <pc:docMk/>
            <pc:sldMk cId="4197412934" sldId="299"/>
            <ac:spMk id="4" creationId="{87E0CD0E-BEF5-1735-ADDC-A88B7FE477C0}"/>
          </ac:spMkLst>
        </pc:spChg>
        <pc:graphicFrameChg chg="del">
          <ac:chgData name="Ika Suryabrata" userId="5bcbc4186b36b325" providerId="LiveId" clId="{21A068F3-5525-46B3-94B2-3C79FAA97534}" dt="2025-05-13T12:11:12.706" v="418" actId="478"/>
          <ac:graphicFrameMkLst>
            <pc:docMk/>
            <pc:sldMk cId="4197412934" sldId="299"/>
            <ac:graphicFrameMk id="6" creationId="{6F20CA3F-1414-B080-1D0F-B9DBE09E75CE}"/>
          </ac:graphicFrameMkLst>
        </pc:graphicFrameChg>
      </pc:sldChg>
      <pc:sldChg chg="addSp delSp modSp add mod">
        <pc:chgData name="Ika Suryabrata" userId="5bcbc4186b36b325" providerId="LiveId" clId="{21A068F3-5525-46B3-94B2-3C79FAA97534}" dt="2025-05-13T17:11:47.416" v="652" actId="1076"/>
        <pc:sldMkLst>
          <pc:docMk/>
          <pc:sldMk cId="3943939135" sldId="300"/>
        </pc:sldMkLst>
        <pc:spChg chg="add mod">
          <ac:chgData name="Ika Suryabrata" userId="5bcbc4186b36b325" providerId="LiveId" clId="{21A068F3-5525-46B3-94B2-3C79FAA97534}" dt="2025-05-13T17:11:23.176" v="650"/>
          <ac:spMkLst>
            <pc:docMk/>
            <pc:sldMk cId="3943939135" sldId="300"/>
            <ac:spMk id="4" creationId="{DACAD3A4-15C2-F73A-E7F5-EC369DC793B9}"/>
          </ac:spMkLst>
        </pc:spChg>
        <pc:spChg chg="del">
          <ac:chgData name="Ika Suryabrata" userId="5bcbc4186b36b325" providerId="LiveId" clId="{21A068F3-5525-46B3-94B2-3C79FAA97534}" dt="2025-05-13T17:11:22.533" v="649" actId="478"/>
          <ac:spMkLst>
            <pc:docMk/>
            <pc:sldMk cId="3943939135" sldId="300"/>
            <ac:spMk id="5" creationId="{75FEBFC1-BC28-4EDB-9BC1-2738C4BA23B8}"/>
          </ac:spMkLst>
        </pc:spChg>
        <pc:graphicFrameChg chg="del">
          <ac:chgData name="Ika Suryabrata" userId="5bcbc4186b36b325" providerId="LiveId" clId="{21A068F3-5525-46B3-94B2-3C79FAA97534}" dt="2025-05-13T17:08:03.700" v="485" actId="478"/>
          <ac:graphicFrameMkLst>
            <pc:docMk/>
            <pc:sldMk cId="3943939135" sldId="300"/>
            <ac:graphicFrameMk id="16" creationId="{C0394752-64E7-2BBC-8D8F-3EC8445A980D}"/>
          </ac:graphicFrameMkLst>
        </pc:graphicFrameChg>
        <pc:picChg chg="add mod">
          <ac:chgData name="Ika Suryabrata" userId="5bcbc4186b36b325" providerId="LiveId" clId="{21A068F3-5525-46B3-94B2-3C79FAA97534}" dt="2025-05-13T17:11:47.416" v="652" actId="1076"/>
          <ac:picMkLst>
            <pc:docMk/>
            <pc:sldMk cId="3943939135" sldId="300"/>
            <ac:picMk id="3" creationId="{9EC891B7-7139-BA94-F943-A286B9DB7B70}"/>
          </ac:picMkLst>
        </pc:picChg>
      </pc:sldChg>
      <pc:sldChg chg="addSp delSp modSp add mod">
        <pc:chgData name="Ika Suryabrata" userId="5bcbc4186b36b325" providerId="LiveId" clId="{21A068F3-5525-46B3-94B2-3C79FAA97534}" dt="2025-05-13T17:47:22.295" v="1466" actId="20577"/>
        <pc:sldMkLst>
          <pc:docMk/>
          <pc:sldMk cId="105965948" sldId="301"/>
        </pc:sldMkLst>
        <pc:spChg chg="add del mod">
          <ac:chgData name="Ika Suryabrata" userId="5bcbc4186b36b325" providerId="LiveId" clId="{21A068F3-5525-46B3-94B2-3C79FAA97534}" dt="2025-05-13T17:16:19.687" v="657" actId="478"/>
          <ac:spMkLst>
            <pc:docMk/>
            <pc:sldMk cId="105965948" sldId="301"/>
            <ac:spMk id="2" creationId="{03964BFE-BD78-B605-A1F8-3354CFD5E281}"/>
          </ac:spMkLst>
        </pc:spChg>
        <pc:spChg chg="mod">
          <ac:chgData name="Ika Suryabrata" userId="5bcbc4186b36b325" providerId="LiveId" clId="{21A068F3-5525-46B3-94B2-3C79FAA97534}" dt="2025-05-13T17:47:22.295" v="1466" actId="20577"/>
          <ac:spMkLst>
            <pc:docMk/>
            <pc:sldMk cId="105965948" sldId="301"/>
            <ac:spMk id="4" creationId="{847F8C9E-651F-6A43-D62C-AD84AD032745}"/>
          </ac:spMkLst>
        </pc:spChg>
        <pc:spChg chg="mod">
          <ac:chgData name="Ika Suryabrata" userId="5bcbc4186b36b325" providerId="LiveId" clId="{21A068F3-5525-46B3-94B2-3C79FAA97534}" dt="2025-05-13T17:15:07.906" v="654" actId="20577"/>
          <ac:spMkLst>
            <pc:docMk/>
            <pc:sldMk cId="105965948" sldId="301"/>
            <ac:spMk id="14" creationId="{599BDB9E-E99F-7F53-512F-BA7B7A60964C}"/>
          </ac:spMkLst>
        </pc:spChg>
        <pc:graphicFrameChg chg="add mod modGraphic">
          <ac:chgData name="Ika Suryabrata" userId="5bcbc4186b36b325" providerId="LiveId" clId="{21A068F3-5525-46B3-94B2-3C79FAA97534}" dt="2025-05-13T17:19:38.766" v="945" actId="207"/>
          <ac:graphicFrameMkLst>
            <pc:docMk/>
            <pc:sldMk cId="105965948" sldId="301"/>
            <ac:graphicFrameMk id="5" creationId="{9F43C375-ADD9-FBB1-B0A3-71F820A5A893}"/>
          </ac:graphicFrameMkLst>
        </pc:graphicFrameChg>
        <pc:picChg chg="del">
          <ac:chgData name="Ika Suryabrata" userId="5bcbc4186b36b325" providerId="LiveId" clId="{21A068F3-5525-46B3-94B2-3C79FAA97534}" dt="2025-05-13T17:15:16.581" v="655" actId="478"/>
          <ac:picMkLst>
            <pc:docMk/>
            <pc:sldMk cId="105965948" sldId="301"/>
            <ac:picMk id="3" creationId="{0D1FC5C1-F919-7CE9-485F-8953DFB88420}"/>
          </ac:picMkLst>
        </pc:picChg>
      </pc:sldChg>
      <pc:sldChg chg="delSp modSp add mod">
        <pc:chgData name="Ika Suryabrata" userId="5bcbc4186b36b325" providerId="LiveId" clId="{21A068F3-5525-46B3-94B2-3C79FAA97534}" dt="2025-05-13T17:32:08.653" v="1352" actId="478"/>
        <pc:sldMkLst>
          <pc:docMk/>
          <pc:sldMk cId="1178899681" sldId="302"/>
        </pc:sldMkLst>
        <pc:spChg chg="del">
          <ac:chgData name="Ika Suryabrata" userId="5bcbc4186b36b325" providerId="LiveId" clId="{21A068F3-5525-46B3-94B2-3C79FAA97534}" dt="2025-05-13T17:32:08.653" v="1352" actId="478"/>
          <ac:spMkLst>
            <pc:docMk/>
            <pc:sldMk cId="1178899681" sldId="302"/>
            <ac:spMk id="4" creationId="{86E92FC2-5487-1DD7-E6D9-B37911478F75}"/>
          </ac:spMkLst>
        </pc:spChg>
        <pc:spChg chg="mod">
          <ac:chgData name="Ika Suryabrata" userId="5bcbc4186b36b325" providerId="LiveId" clId="{21A068F3-5525-46B3-94B2-3C79FAA97534}" dt="2025-05-13T17:31:27.859" v="1321" actId="20577"/>
          <ac:spMkLst>
            <pc:docMk/>
            <pc:sldMk cId="1178899681" sldId="302"/>
            <ac:spMk id="14" creationId="{96639DAE-A73D-177D-7A61-057CC52EEBE3}"/>
          </ac:spMkLst>
        </pc:spChg>
        <pc:graphicFrameChg chg="mod">
          <ac:chgData name="Ika Suryabrata" userId="5bcbc4186b36b325" providerId="LiveId" clId="{21A068F3-5525-46B3-94B2-3C79FAA97534}" dt="2025-05-13T17:32:02.434" v="1351" actId="20577"/>
          <ac:graphicFrameMkLst>
            <pc:docMk/>
            <pc:sldMk cId="1178899681" sldId="302"/>
            <ac:graphicFrameMk id="5" creationId="{12C91164-51CF-1943-F76B-BD77B8B0DC34}"/>
          </ac:graphicFrameMkLst>
        </pc:graphicFrameChg>
      </pc:sldChg>
      <pc:sldChg chg="addSp delSp modSp add mod">
        <pc:chgData name="Ika Suryabrata" userId="5bcbc4186b36b325" providerId="LiveId" clId="{21A068F3-5525-46B3-94B2-3C79FAA97534}" dt="2025-05-13T18:28:10.073" v="1589" actId="20577"/>
        <pc:sldMkLst>
          <pc:docMk/>
          <pc:sldMk cId="3390917918" sldId="303"/>
        </pc:sldMkLst>
        <pc:spChg chg="add del mod">
          <ac:chgData name="Ika Suryabrata" userId="5bcbc4186b36b325" providerId="LiveId" clId="{21A068F3-5525-46B3-94B2-3C79FAA97534}" dt="2025-05-13T17:49:19.001" v="1469" actId="478"/>
          <ac:spMkLst>
            <pc:docMk/>
            <pc:sldMk cId="3390917918" sldId="303"/>
            <ac:spMk id="3" creationId="{7AB3A9FE-F605-3A75-2961-1CBCEA149765}"/>
          </ac:spMkLst>
        </pc:spChg>
        <pc:spChg chg="del">
          <ac:chgData name="Ika Suryabrata" userId="5bcbc4186b36b325" providerId="LiveId" clId="{21A068F3-5525-46B3-94B2-3C79FAA97534}" dt="2025-05-13T17:49:16.150" v="1468" actId="478"/>
          <ac:spMkLst>
            <pc:docMk/>
            <pc:sldMk cId="3390917918" sldId="303"/>
            <ac:spMk id="5" creationId="{4F422369-763E-FD3C-7817-C3D02A5A5A4F}"/>
          </ac:spMkLst>
        </pc:spChg>
        <pc:spChg chg="del">
          <ac:chgData name="Ika Suryabrata" userId="5bcbc4186b36b325" providerId="LiveId" clId="{21A068F3-5525-46B3-94B2-3C79FAA97534}" dt="2025-05-13T17:49:31.809" v="1473" actId="478"/>
          <ac:spMkLst>
            <pc:docMk/>
            <pc:sldMk cId="3390917918" sldId="303"/>
            <ac:spMk id="9" creationId="{226E11C8-B67A-6E4B-8E66-1E161390BB70}"/>
          </ac:spMkLst>
        </pc:spChg>
        <pc:graphicFrameChg chg="add del mod modGraphic">
          <ac:chgData name="Ika Suryabrata" userId="5bcbc4186b36b325" providerId="LiveId" clId="{21A068F3-5525-46B3-94B2-3C79FAA97534}" dt="2025-05-13T18:26:41.810" v="1562" actId="478"/>
          <ac:graphicFrameMkLst>
            <pc:docMk/>
            <pc:sldMk cId="3390917918" sldId="303"/>
            <ac:graphicFrameMk id="6" creationId="{A23459BA-D171-4B6A-24F0-F1835853B0F7}"/>
          </ac:graphicFrameMkLst>
        </pc:graphicFrameChg>
        <pc:graphicFrameChg chg="add mod modGraphic">
          <ac:chgData name="Ika Suryabrata" userId="5bcbc4186b36b325" providerId="LiveId" clId="{21A068F3-5525-46B3-94B2-3C79FAA97534}" dt="2025-05-13T18:28:10.073" v="1589" actId="20577"/>
          <ac:graphicFrameMkLst>
            <pc:docMk/>
            <pc:sldMk cId="3390917918" sldId="303"/>
            <ac:graphicFrameMk id="7" creationId="{3B0DB873-0234-59D8-BDF0-CDA5B8416F24}"/>
          </ac:graphicFrameMkLst>
        </pc:graphicFrameChg>
      </pc:sldChg>
      <pc:sldChg chg="addSp delSp modSp add mod chgLayout">
        <pc:chgData name="Ika Suryabrata" userId="5bcbc4186b36b325" providerId="LiveId" clId="{21A068F3-5525-46B3-94B2-3C79FAA97534}" dt="2025-05-13T18:45:44.734" v="2189" actId="14100"/>
        <pc:sldMkLst>
          <pc:docMk/>
          <pc:sldMk cId="4013924087" sldId="304"/>
        </pc:sldMkLst>
        <pc:spChg chg="add mod ord">
          <ac:chgData name="Ika Suryabrata" userId="5bcbc4186b36b325" providerId="LiveId" clId="{21A068F3-5525-46B3-94B2-3C79FAA97534}" dt="2025-05-13T18:45:44.734" v="2189" actId="14100"/>
          <ac:spMkLst>
            <pc:docMk/>
            <pc:sldMk cId="4013924087" sldId="304"/>
            <ac:spMk id="2" creationId="{5E308756-870D-D99C-03A9-9747B9BEFC0C}"/>
          </ac:spMkLst>
        </pc:spChg>
        <pc:spChg chg="mod ord">
          <ac:chgData name="Ika Suryabrata" userId="5bcbc4186b36b325" providerId="LiveId" clId="{21A068F3-5525-46B3-94B2-3C79FAA97534}" dt="2025-05-13T18:29:08.191" v="1592" actId="700"/>
          <ac:spMkLst>
            <pc:docMk/>
            <pc:sldMk cId="4013924087" sldId="304"/>
            <ac:spMk id="4" creationId="{78031966-748F-BE43-199C-0295E41D2DDB}"/>
          </ac:spMkLst>
        </pc:spChg>
        <pc:graphicFrameChg chg="del">
          <ac:chgData name="Ika Suryabrata" userId="5bcbc4186b36b325" providerId="LiveId" clId="{21A068F3-5525-46B3-94B2-3C79FAA97534}" dt="2025-05-13T18:29:03.156" v="1591" actId="478"/>
          <ac:graphicFrameMkLst>
            <pc:docMk/>
            <pc:sldMk cId="4013924087" sldId="304"/>
            <ac:graphicFrameMk id="7" creationId="{28C8E9DB-5680-8852-46BF-DFC8FFCA78C8}"/>
          </ac:graphicFrameMkLst>
        </pc:graphicFrameChg>
      </pc:sldChg>
      <pc:sldChg chg="addSp modSp new mod">
        <pc:chgData name="Ika Suryabrata" userId="5bcbc4186b36b325" providerId="LiveId" clId="{21A068F3-5525-46B3-94B2-3C79FAA97534}" dt="2025-05-13T19:30:26.032" v="2270" actId="207"/>
        <pc:sldMkLst>
          <pc:docMk/>
          <pc:sldMk cId="526088743" sldId="305"/>
        </pc:sldMkLst>
        <pc:spChg chg="mod">
          <ac:chgData name="Ika Suryabrata" userId="5bcbc4186b36b325" providerId="LiveId" clId="{21A068F3-5525-46B3-94B2-3C79FAA97534}" dt="2025-05-13T19:27:28.899" v="2254" actId="14100"/>
          <ac:spMkLst>
            <pc:docMk/>
            <pc:sldMk cId="526088743" sldId="305"/>
            <ac:spMk id="2" creationId="{D916C5D6-D767-E616-3BF3-605BC9E242B1}"/>
          </ac:spMkLst>
        </pc:spChg>
        <pc:graphicFrameChg chg="add mod modGraphic">
          <ac:chgData name="Ika Suryabrata" userId="5bcbc4186b36b325" providerId="LiveId" clId="{21A068F3-5525-46B3-94B2-3C79FAA97534}" dt="2025-05-13T19:30:26.032" v="2270" actId="207"/>
          <ac:graphicFrameMkLst>
            <pc:docMk/>
            <pc:sldMk cId="526088743" sldId="305"/>
            <ac:graphicFrameMk id="3" creationId="{9BED33C0-BBCB-8EE6-DE63-969947FD7775}"/>
          </ac:graphicFrameMkLst>
        </pc:graphicFrameChg>
      </pc:sldChg>
      <pc:sldChg chg="addSp delSp modSp add mod">
        <pc:chgData name="Ika Suryabrata" userId="5bcbc4186b36b325" providerId="LiveId" clId="{21A068F3-5525-46B3-94B2-3C79FAA97534}" dt="2025-05-13T19:54:17.746" v="2849" actId="12100"/>
        <pc:sldMkLst>
          <pc:docMk/>
          <pc:sldMk cId="3412594625" sldId="306"/>
        </pc:sldMkLst>
        <pc:spChg chg="mod">
          <ac:chgData name="Ika Suryabrata" userId="5bcbc4186b36b325" providerId="LiveId" clId="{21A068F3-5525-46B3-94B2-3C79FAA97534}" dt="2025-05-13T19:34:28.432" v="2323" actId="20577"/>
          <ac:spMkLst>
            <pc:docMk/>
            <pc:sldMk cId="3412594625" sldId="306"/>
            <ac:spMk id="2" creationId="{6BB794A2-ED2F-ED7A-D34F-32935C24AF49}"/>
          </ac:spMkLst>
        </pc:spChg>
        <pc:spChg chg="add mod">
          <ac:chgData name="Ika Suryabrata" userId="5bcbc4186b36b325" providerId="LiveId" clId="{21A068F3-5525-46B3-94B2-3C79FAA97534}" dt="2025-05-13T19:53:59.213" v="2845" actId="20577"/>
          <ac:spMkLst>
            <pc:docMk/>
            <pc:sldMk cId="3412594625" sldId="306"/>
            <ac:spMk id="5" creationId="{3283E594-C5D6-68CF-7F9B-AB18B64D41D7}"/>
          </ac:spMkLst>
        </pc:spChg>
        <pc:graphicFrameChg chg="del">
          <ac:chgData name="Ika Suryabrata" userId="5bcbc4186b36b325" providerId="LiveId" clId="{21A068F3-5525-46B3-94B2-3C79FAA97534}" dt="2025-05-13T19:39:30.282" v="2324" actId="478"/>
          <ac:graphicFrameMkLst>
            <pc:docMk/>
            <pc:sldMk cId="3412594625" sldId="306"/>
            <ac:graphicFrameMk id="3" creationId="{5E0A3592-4138-7929-F490-329822ACE1BC}"/>
          </ac:graphicFrameMkLst>
        </pc:graphicFrameChg>
        <pc:graphicFrameChg chg="add mod modGraphic">
          <ac:chgData name="Ika Suryabrata" userId="5bcbc4186b36b325" providerId="LiveId" clId="{21A068F3-5525-46B3-94B2-3C79FAA97534}" dt="2025-05-13T19:54:17.746" v="2849" actId="12100"/>
          <ac:graphicFrameMkLst>
            <pc:docMk/>
            <pc:sldMk cId="3412594625" sldId="306"/>
            <ac:graphicFrameMk id="4" creationId="{66239D94-0603-D020-AAA4-290A94C80172}"/>
          </ac:graphicFrameMkLst>
        </pc:graphicFrameChg>
      </pc:sldChg>
      <pc:sldChg chg="addSp modSp new mod">
        <pc:chgData name="Ika Suryabrata" userId="5bcbc4186b36b325" providerId="LiveId" clId="{21A068F3-5525-46B3-94B2-3C79FAA97534}" dt="2025-05-13T23:18:36.529" v="3987" actId="403"/>
        <pc:sldMkLst>
          <pc:docMk/>
          <pc:sldMk cId="2086801164" sldId="307"/>
        </pc:sldMkLst>
        <pc:spChg chg="mod">
          <ac:chgData name="Ika Suryabrata" userId="5bcbc4186b36b325" providerId="LiveId" clId="{21A068F3-5525-46B3-94B2-3C79FAA97534}" dt="2025-05-13T20:00:33.669" v="2906" actId="20577"/>
          <ac:spMkLst>
            <pc:docMk/>
            <pc:sldMk cId="2086801164" sldId="307"/>
            <ac:spMk id="2" creationId="{F332BAF8-72AB-528C-026E-0165F0141E02}"/>
          </ac:spMkLst>
        </pc:spChg>
        <pc:spChg chg="mod">
          <ac:chgData name="Ika Suryabrata" userId="5bcbc4186b36b325" providerId="LiveId" clId="{21A068F3-5525-46B3-94B2-3C79FAA97534}" dt="2025-05-13T23:18:36.529" v="3987" actId="403"/>
          <ac:spMkLst>
            <pc:docMk/>
            <pc:sldMk cId="2086801164" sldId="307"/>
            <ac:spMk id="3" creationId="{7EC19FD8-7BEE-1ED8-AB12-39F2A335A3E1}"/>
          </ac:spMkLst>
        </pc:spChg>
        <pc:spChg chg="add mod">
          <ac:chgData name="Ika Suryabrata" userId="5bcbc4186b36b325" providerId="LiveId" clId="{21A068F3-5525-46B3-94B2-3C79FAA97534}" dt="2025-05-13T23:18:32.398" v="3986" actId="1076"/>
          <ac:spMkLst>
            <pc:docMk/>
            <pc:sldMk cId="2086801164" sldId="307"/>
            <ac:spMk id="4" creationId="{34D1929F-C884-B78F-704B-CCF7F37D2E72}"/>
          </ac:spMkLst>
        </pc:spChg>
      </pc:sldChg>
      <pc:sldChg chg="addSp delSp modSp new mod">
        <pc:chgData name="Ika Suryabrata" userId="5bcbc4186b36b325" providerId="LiveId" clId="{21A068F3-5525-46B3-94B2-3C79FAA97534}" dt="2025-05-13T23:26:06.753" v="4146" actId="20577"/>
        <pc:sldMkLst>
          <pc:docMk/>
          <pc:sldMk cId="2737849272" sldId="308"/>
        </pc:sldMkLst>
        <pc:spChg chg="del">
          <ac:chgData name="Ika Suryabrata" userId="5bcbc4186b36b325" providerId="LiveId" clId="{21A068F3-5525-46B3-94B2-3C79FAA97534}" dt="2025-05-13T20:18:35.740" v="3377" actId="478"/>
          <ac:spMkLst>
            <pc:docMk/>
            <pc:sldMk cId="2737849272" sldId="308"/>
            <ac:spMk id="2" creationId="{ACD4E392-E685-0A07-2949-030735B51BB7}"/>
          </ac:spMkLst>
        </pc:spChg>
        <pc:spChg chg="del">
          <ac:chgData name="Ika Suryabrata" userId="5bcbc4186b36b325" providerId="LiveId" clId="{21A068F3-5525-46B3-94B2-3C79FAA97534}" dt="2025-05-13T20:18:32.849" v="3375" actId="478"/>
          <ac:spMkLst>
            <pc:docMk/>
            <pc:sldMk cId="2737849272" sldId="308"/>
            <ac:spMk id="3" creationId="{970B9B20-FDA4-9B8E-8562-6EF78D97733C}"/>
          </ac:spMkLst>
        </pc:spChg>
        <pc:spChg chg="add mod">
          <ac:chgData name="Ika Suryabrata" userId="5bcbc4186b36b325" providerId="LiveId" clId="{21A068F3-5525-46B3-94B2-3C79FAA97534}" dt="2025-05-13T23:19:01.615" v="3989" actId="1076"/>
          <ac:spMkLst>
            <pc:docMk/>
            <pc:sldMk cId="2737849272" sldId="308"/>
            <ac:spMk id="4" creationId="{30908139-65D9-006D-45DB-052146264BBE}"/>
          </ac:spMkLst>
        </pc:spChg>
        <pc:spChg chg="add mod">
          <ac:chgData name="Ika Suryabrata" userId="5bcbc4186b36b325" providerId="LiveId" clId="{21A068F3-5525-46B3-94B2-3C79FAA97534}" dt="2025-05-13T20:23:29.252" v="3952" actId="20577"/>
          <ac:spMkLst>
            <pc:docMk/>
            <pc:sldMk cId="2737849272" sldId="308"/>
            <ac:spMk id="5" creationId="{C574F68D-DF1E-0655-FF7D-3C2FA6D0BE33}"/>
          </ac:spMkLst>
        </pc:spChg>
        <pc:graphicFrameChg chg="add mod modGraphic">
          <ac:chgData name="Ika Suryabrata" userId="5bcbc4186b36b325" providerId="LiveId" clId="{21A068F3-5525-46B3-94B2-3C79FAA97534}" dt="2025-05-13T23:26:06.753" v="4146" actId="20577"/>
          <ac:graphicFrameMkLst>
            <pc:docMk/>
            <pc:sldMk cId="2737849272" sldId="308"/>
            <ac:graphicFrameMk id="6" creationId="{D5A22FB5-A88A-1752-6876-8AD9F3CCEF93}"/>
          </ac:graphicFrameMkLst>
        </pc:graphicFrameChg>
      </pc:sldChg>
      <pc:sldChg chg="addSp delSp modSp new mod">
        <pc:chgData name="Ika Suryabrata" userId="5bcbc4186b36b325" providerId="LiveId" clId="{21A068F3-5525-46B3-94B2-3C79FAA97534}" dt="2025-05-13T20:25:43.556" v="3981" actId="1076"/>
        <pc:sldMkLst>
          <pc:docMk/>
          <pc:sldMk cId="74964051" sldId="309"/>
        </pc:sldMkLst>
        <pc:spChg chg="del">
          <ac:chgData name="Ika Suryabrata" userId="5bcbc4186b36b325" providerId="LiveId" clId="{21A068F3-5525-46B3-94B2-3C79FAA97534}" dt="2025-05-13T20:23:47.097" v="3954" actId="478"/>
          <ac:spMkLst>
            <pc:docMk/>
            <pc:sldMk cId="74964051" sldId="309"/>
            <ac:spMk id="2" creationId="{819BE6EC-F2A7-D820-F853-4009CA55E0B9}"/>
          </ac:spMkLst>
        </pc:spChg>
        <pc:spChg chg="add del">
          <ac:chgData name="Ika Suryabrata" userId="5bcbc4186b36b325" providerId="LiveId" clId="{21A068F3-5525-46B3-94B2-3C79FAA97534}" dt="2025-05-13T20:23:52.385" v="3956" actId="478"/>
          <ac:spMkLst>
            <pc:docMk/>
            <pc:sldMk cId="74964051" sldId="309"/>
            <ac:spMk id="3" creationId="{56FED284-35C8-27A9-578E-774A0D439047}"/>
          </ac:spMkLst>
        </pc:spChg>
        <pc:picChg chg="add mod">
          <ac:chgData name="Ika Suryabrata" userId="5bcbc4186b36b325" providerId="LiveId" clId="{21A068F3-5525-46B3-94B2-3C79FAA97534}" dt="2025-05-13T20:25:43.556" v="3981" actId="1076"/>
          <ac:picMkLst>
            <pc:docMk/>
            <pc:sldMk cId="74964051" sldId="309"/>
            <ac:picMk id="5" creationId="{A2ABE6F5-DE1A-25F8-F4BC-3182EFCE6691}"/>
          </ac:picMkLst>
        </pc:picChg>
        <pc:picChg chg="add del mod">
          <ac:chgData name="Ika Suryabrata" userId="5bcbc4186b36b325" providerId="LiveId" clId="{21A068F3-5525-46B3-94B2-3C79FAA97534}" dt="2025-05-13T20:24:40.183" v="3960" actId="478"/>
          <ac:picMkLst>
            <pc:docMk/>
            <pc:sldMk cId="74964051" sldId="309"/>
            <ac:picMk id="3074" creationId="{125A5569-7CEB-C9A9-87B2-BA6FA2B56DF9}"/>
          </ac:picMkLst>
        </pc:picChg>
      </pc:sldChg>
      <pc:sldChg chg="addSp delSp modSp new mod">
        <pc:chgData name="Ika Suryabrata" userId="5bcbc4186b36b325" providerId="LiveId" clId="{21A068F3-5525-46B3-94B2-3C79FAA97534}" dt="2025-05-13T23:25:00.019" v="4078" actId="20577"/>
        <pc:sldMkLst>
          <pc:docMk/>
          <pc:sldMk cId="2187133353" sldId="310"/>
        </pc:sldMkLst>
        <pc:spChg chg="del">
          <ac:chgData name="Ika Suryabrata" userId="5bcbc4186b36b325" providerId="LiveId" clId="{21A068F3-5525-46B3-94B2-3C79FAA97534}" dt="2025-05-13T23:19:11.211" v="3993" actId="478"/>
          <ac:spMkLst>
            <pc:docMk/>
            <pc:sldMk cId="2187133353" sldId="310"/>
            <ac:spMk id="2" creationId="{30D5AC9F-F116-1321-0204-1EDECEB65914}"/>
          </ac:spMkLst>
        </pc:spChg>
        <pc:spChg chg="del">
          <ac:chgData name="Ika Suryabrata" userId="5bcbc4186b36b325" providerId="LiveId" clId="{21A068F3-5525-46B3-94B2-3C79FAA97534}" dt="2025-05-13T23:19:06.058" v="3990" actId="478"/>
          <ac:spMkLst>
            <pc:docMk/>
            <pc:sldMk cId="2187133353" sldId="310"/>
            <ac:spMk id="3" creationId="{B72AEE44-91C9-A683-742B-95F6FC8D75DF}"/>
          </ac:spMkLst>
        </pc:spChg>
        <pc:spChg chg="add mod">
          <ac:chgData name="Ika Suryabrata" userId="5bcbc4186b36b325" providerId="LiveId" clId="{21A068F3-5525-46B3-94B2-3C79FAA97534}" dt="2025-05-13T23:25:00.019" v="4078" actId="20577"/>
          <ac:spMkLst>
            <pc:docMk/>
            <pc:sldMk cId="2187133353" sldId="310"/>
            <ac:spMk id="4" creationId="{5C87B3D6-008D-FA1A-FAD4-A491FE2DC863}"/>
          </ac:spMkLst>
        </pc:spChg>
        <pc:spChg chg="add mod">
          <ac:chgData name="Ika Suryabrata" userId="5bcbc4186b36b325" providerId="LiveId" clId="{21A068F3-5525-46B3-94B2-3C79FAA97534}" dt="2025-05-13T23:24:49.127" v="4065" actId="14100"/>
          <ac:spMkLst>
            <pc:docMk/>
            <pc:sldMk cId="2187133353" sldId="310"/>
            <ac:spMk id="6" creationId="{E51179D4-4A2C-2988-F351-3F7BF069A37A}"/>
          </ac:spMkLst>
        </pc:spChg>
      </pc:sldChg>
      <pc:sldMasterChg chg="delSldLayout">
        <pc:chgData name="Ika Suryabrata" userId="5bcbc4186b36b325" providerId="LiveId" clId="{21A068F3-5525-46B3-94B2-3C79FAA97534}" dt="2025-05-13T19:59:30.637" v="2868" actId="47"/>
        <pc:sldMasterMkLst>
          <pc:docMk/>
          <pc:sldMasterMk cId="0" sldId="2147483675"/>
        </pc:sldMasterMkLst>
        <pc:sldLayoutChg chg="del">
          <pc:chgData name="Ika Suryabrata" userId="5bcbc4186b36b325" providerId="LiveId" clId="{21A068F3-5525-46B3-94B2-3C79FAA97534}" dt="2025-05-13T19:59:28.701" v="2867" actId="47"/>
          <pc:sldLayoutMkLst>
            <pc:docMk/>
            <pc:sldMasterMk cId="0" sldId="2147483675"/>
            <pc:sldLayoutMk cId="0" sldId="2147483651"/>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57"/>
          </pc:sldLayoutMkLst>
        </pc:sldLayoutChg>
        <pc:sldLayoutChg chg="del">
          <pc:chgData name="Ika Suryabrata" userId="5bcbc4186b36b325" providerId="LiveId" clId="{21A068F3-5525-46B3-94B2-3C79FAA97534}" dt="2025-05-13T19:59:30.637" v="2868" actId="47"/>
          <pc:sldLayoutMkLst>
            <pc:docMk/>
            <pc:sldMasterMk cId="0" sldId="2147483675"/>
            <pc:sldLayoutMk cId="0" sldId="2147483659"/>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0"/>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1"/>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2"/>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3"/>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4"/>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5"/>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6"/>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7"/>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8"/>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69"/>
          </pc:sldLayoutMkLst>
        </pc:sldLayoutChg>
        <pc:sldLayoutChg chg="del">
          <pc:chgData name="Ika Suryabrata" userId="5bcbc4186b36b325" providerId="LiveId" clId="{21A068F3-5525-46B3-94B2-3C79FAA97534}" dt="2025-05-13T19:59:28.701" v="2867" actId="47"/>
          <pc:sldLayoutMkLst>
            <pc:docMk/>
            <pc:sldMasterMk cId="0" sldId="2147483675"/>
            <pc:sldLayoutMk cId="0" sldId="2147483670"/>
          </pc:sldLayoutMkLst>
        </pc:sldLayoutChg>
      </pc:sldMasterChg>
      <pc:sldMasterChg chg="del delSldLayout">
        <pc:chgData name="Ika Suryabrata" userId="5bcbc4186b36b325" providerId="LiveId" clId="{21A068F3-5525-46B3-94B2-3C79FAA97534}" dt="2025-05-13T19:59:28.701" v="2867" actId="47"/>
        <pc:sldMasterMkLst>
          <pc:docMk/>
          <pc:sldMasterMk cId="0" sldId="2147483676"/>
        </pc:sldMasterMkLst>
        <pc:sldLayoutChg chg="del">
          <pc:chgData name="Ika Suryabrata" userId="5bcbc4186b36b325" providerId="LiveId" clId="{21A068F3-5525-46B3-94B2-3C79FAA97534}" dt="2025-05-13T19:59:28.701" v="2867" actId="47"/>
          <pc:sldLayoutMkLst>
            <pc:docMk/>
            <pc:sldMasterMk cId="0" sldId="2147483676"/>
            <pc:sldLayoutMk cId="0" sldId="2147483673"/>
          </pc:sldLayoutMkLst>
        </pc:sldLayoutChg>
        <pc:sldLayoutChg chg="del">
          <pc:chgData name="Ika Suryabrata" userId="5bcbc4186b36b325" providerId="LiveId" clId="{21A068F3-5525-46B3-94B2-3C79FAA97534}" dt="2025-05-13T19:59:28.701" v="2867" actId="47"/>
          <pc:sldLayoutMkLst>
            <pc:docMk/>
            <pc:sldMasterMk cId="0" sldId="2147483676"/>
            <pc:sldLayoutMk cId="0" sldId="21474836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BB81D-42A0-4415-B422-DF401B2605F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99CB0BAF-24E7-4F0A-8A90-10BB5F467F07}">
      <dgm:prSet phldrT="[Text]" custT="1"/>
      <dgm:spPr/>
      <dgm:t>
        <a:bodyPr/>
        <a:lstStyle/>
        <a:p>
          <a:r>
            <a:rPr lang="en-US" sz="2000" dirty="0"/>
            <a:t>Cultural Competence overview</a:t>
          </a:r>
          <a:endParaRPr lang="en-ID" sz="2000" dirty="0"/>
        </a:p>
      </dgm:t>
    </dgm:pt>
    <dgm:pt modelId="{B8894737-1B1D-4199-8EC0-C9D7E7166B9B}" type="parTrans" cxnId="{AE494053-EC2C-49FC-B52C-173B69342D49}">
      <dgm:prSet/>
      <dgm:spPr/>
      <dgm:t>
        <a:bodyPr/>
        <a:lstStyle/>
        <a:p>
          <a:endParaRPr lang="en-ID" sz="2800"/>
        </a:p>
      </dgm:t>
    </dgm:pt>
    <dgm:pt modelId="{17022D80-6357-4B83-A296-710D3E04FB36}" type="sibTrans" cxnId="{AE494053-EC2C-49FC-B52C-173B69342D49}">
      <dgm:prSet/>
      <dgm:spPr/>
      <dgm:t>
        <a:bodyPr/>
        <a:lstStyle/>
        <a:p>
          <a:endParaRPr lang="en-ID" sz="2800"/>
        </a:p>
      </dgm:t>
    </dgm:pt>
    <dgm:pt modelId="{82636662-3333-423B-8FB3-659C45B1278F}">
      <dgm:prSet phldrT="[Text]" custT="1"/>
      <dgm:spPr/>
      <dgm:t>
        <a:bodyPr/>
        <a:lstStyle/>
        <a:p>
          <a:r>
            <a:rPr lang="en-US" sz="2000" dirty="0"/>
            <a:t>Cultural safety overview</a:t>
          </a:r>
          <a:endParaRPr lang="en-ID" sz="2000" dirty="0"/>
        </a:p>
      </dgm:t>
    </dgm:pt>
    <dgm:pt modelId="{A73559C4-33D4-41BF-919F-DC2A197D5256}" type="parTrans" cxnId="{9404311D-5A65-4535-9CD6-A0DC0783961E}">
      <dgm:prSet/>
      <dgm:spPr/>
      <dgm:t>
        <a:bodyPr/>
        <a:lstStyle/>
        <a:p>
          <a:endParaRPr lang="en-ID" sz="2800"/>
        </a:p>
      </dgm:t>
    </dgm:pt>
    <dgm:pt modelId="{F111E43A-F471-4B4C-AC61-09AFB650D768}" type="sibTrans" cxnId="{9404311D-5A65-4535-9CD6-A0DC0783961E}">
      <dgm:prSet/>
      <dgm:spPr/>
      <dgm:t>
        <a:bodyPr/>
        <a:lstStyle/>
        <a:p>
          <a:endParaRPr lang="en-ID" sz="2800"/>
        </a:p>
      </dgm:t>
    </dgm:pt>
    <dgm:pt modelId="{FFE5B920-A0C1-4CDB-87D7-FC80E49323D8}">
      <dgm:prSet phldrT="[Text]" custT="1"/>
      <dgm:spPr/>
      <dgm:t>
        <a:bodyPr/>
        <a:lstStyle/>
        <a:p>
          <a:r>
            <a:rPr lang="en-US" sz="2000" dirty="0"/>
            <a:t>Cultural competence and safety interactions</a:t>
          </a:r>
          <a:endParaRPr lang="en-ID" sz="2000" dirty="0"/>
        </a:p>
      </dgm:t>
    </dgm:pt>
    <dgm:pt modelId="{25027166-77F8-4601-BC98-B80112B37A79}" type="parTrans" cxnId="{7E014E89-C8AE-401B-9AAD-BCE27D305E1B}">
      <dgm:prSet/>
      <dgm:spPr/>
      <dgm:t>
        <a:bodyPr/>
        <a:lstStyle/>
        <a:p>
          <a:endParaRPr lang="en-ID" sz="2800"/>
        </a:p>
      </dgm:t>
    </dgm:pt>
    <dgm:pt modelId="{09686205-C89F-48AF-A52A-4F0930F87242}" type="sibTrans" cxnId="{7E014E89-C8AE-401B-9AAD-BCE27D305E1B}">
      <dgm:prSet/>
      <dgm:spPr/>
      <dgm:t>
        <a:bodyPr/>
        <a:lstStyle/>
        <a:p>
          <a:endParaRPr lang="en-ID" sz="2800"/>
        </a:p>
      </dgm:t>
    </dgm:pt>
    <dgm:pt modelId="{60AE9687-493B-47DE-905C-46F86F638B18}">
      <dgm:prSet phldrT="[Text]" custT="1"/>
      <dgm:spPr/>
      <dgm:t>
        <a:bodyPr/>
        <a:lstStyle/>
        <a:p>
          <a:r>
            <a:rPr lang="en-US" sz="2000" dirty="0"/>
            <a:t>Implementation in Education</a:t>
          </a:r>
          <a:endParaRPr lang="en-ID" sz="2000" dirty="0"/>
        </a:p>
      </dgm:t>
    </dgm:pt>
    <dgm:pt modelId="{96064D04-92F0-4074-B445-46228A559419}" type="parTrans" cxnId="{1681B247-CC79-47D8-9D9B-0FD474B9C3A9}">
      <dgm:prSet/>
      <dgm:spPr/>
      <dgm:t>
        <a:bodyPr/>
        <a:lstStyle/>
        <a:p>
          <a:endParaRPr lang="en-ID" sz="2800"/>
        </a:p>
      </dgm:t>
    </dgm:pt>
    <dgm:pt modelId="{64928A0F-48AC-45EC-B04C-98C1150F72D7}" type="sibTrans" cxnId="{1681B247-CC79-47D8-9D9B-0FD474B9C3A9}">
      <dgm:prSet/>
      <dgm:spPr/>
      <dgm:t>
        <a:bodyPr/>
        <a:lstStyle/>
        <a:p>
          <a:endParaRPr lang="en-ID" sz="2800"/>
        </a:p>
      </dgm:t>
    </dgm:pt>
    <dgm:pt modelId="{A0313D7A-0D40-4F8A-B702-CC28C916AA79}">
      <dgm:prSet phldrT="[Text]" custT="1"/>
      <dgm:spPr/>
      <dgm:t>
        <a:bodyPr/>
        <a:lstStyle/>
        <a:p>
          <a:r>
            <a:rPr lang="en-US" sz="2000"/>
            <a:t>Challenges in implementing cultural competence and safety</a:t>
          </a:r>
          <a:endParaRPr lang="en-ID" sz="2000" dirty="0"/>
        </a:p>
      </dgm:t>
    </dgm:pt>
    <dgm:pt modelId="{0489F55F-D09C-43F0-8B9B-004F87DC614A}" type="parTrans" cxnId="{D5A8071F-B7BC-4302-8D05-EF0F25C96511}">
      <dgm:prSet/>
      <dgm:spPr/>
      <dgm:t>
        <a:bodyPr/>
        <a:lstStyle/>
        <a:p>
          <a:endParaRPr lang="en-ID" sz="2800"/>
        </a:p>
      </dgm:t>
    </dgm:pt>
    <dgm:pt modelId="{7D056B2F-5292-4A5A-99F9-F56F859104F4}" type="sibTrans" cxnId="{D5A8071F-B7BC-4302-8D05-EF0F25C96511}">
      <dgm:prSet/>
      <dgm:spPr/>
      <dgm:t>
        <a:bodyPr/>
        <a:lstStyle/>
        <a:p>
          <a:endParaRPr lang="en-ID" sz="2800"/>
        </a:p>
      </dgm:t>
    </dgm:pt>
    <dgm:pt modelId="{7D48D456-7C9A-4447-AB4B-92BF9A2D836D}">
      <dgm:prSet phldrT="[Text]" custT="1"/>
      <dgm:spPr/>
      <dgm:t>
        <a:bodyPr/>
        <a:lstStyle/>
        <a:p>
          <a:r>
            <a:rPr lang="en-US" sz="2000" dirty="0"/>
            <a:t>Key </a:t>
          </a:r>
          <a:r>
            <a:rPr lang="en-US" sz="2000" dirty="0" err="1"/>
            <a:t>Takeways</a:t>
          </a:r>
          <a:endParaRPr lang="en-ID" sz="2000" dirty="0"/>
        </a:p>
      </dgm:t>
    </dgm:pt>
    <dgm:pt modelId="{7D53075A-853F-40FC-8842-9206FD23CF24}" type="parTrans" cxnId="{4B23DDE1-F2C6-4674-9017-15061E702DF6}">
      <dgm:prSet/>
      <dgm:spPr/>
      <dgm:t>
        <a:bodyPr/>
        <a:lstStyle/>
        <a:p>
          <a:endParaRPr lang="en-ID"/>
        </a:p>
      </dgm:t>
    </dgm:pt>
    <dgm:pt modelId="{ED4A3B1E-D733-40F2-9BEF-199BE243BF5A}" type="sibTrans" cxnId="{4B23DDE1-F2C6-4674-9017-15061E702DF6}">
      <dgm:prSet/>
      <dgm:spPr/>
      <dgm:t>
        <a:bodyPr/>
        <a:lstStyle/>
        <a:p>
          <a:endParaRPr lang="en-ID"/>
        </a:p>
      </dgm:t>
    </dgm:pt>
    <dgm:pt modelId="{70342FCA-B908-4912-9C87-E5A68E49E881}" type="pres">
      <dgm:prSet presAssocID="{F6BBB81D-42A0-4415-B422-DF401B2605FB}" presName="linear" presStyleCnt="0">
        <dgm:presLayoutVars>
          <dgm:animLvl val="lvl"/>
          <dgm:resizeHandles val="exact"/>
        </dgm:presLayoutVars>
      </dgm:prSet>
      <dgm:spPr/>
    </dgm:pt>
    <dgm:pt modelId="{1378FD57-49D8-401A-9714-FDCC96AD3DFE}" type="pres">
      <dgm:prSet presAssocID="{99CB0BAF-24E7-4F0A-8A90-10BB5F467F07}" presName="parentText" presStyleLbl="node1" presStyleIdx="0" presStyleCnt="6">
        <dgm:presLayoutVars>
          <dgm:chMax val="0"/>
          <dgm:bulletEnabled val="1"/>
        </dgm:presLayoutVars>
      </dgm:prSet>
      <dgm:spPr/>
    </dgm:pt>
    <dgm:pt modelId="{9DDB541F-B895-463E-8DF4-35FA21610AF7}" type="pres">
      <dgm:prSet presAssocID="{17022D80-6357-4B83-A296-710D3E04FB36}" presName="spacer" presStyleCnt="0"/>
      <dgm:spPr/>
    </dgm:pt>
    <dgm:pt modelId="{6ED3D147-6C22-468E-985F-DABCF88F08BB}" type="pres">
      <dgm:prSet presAssocID="{82636662-3333-423B-8FB3-659C45B1278F}" presName="parentText" presStyleLbl="node1" presStyleIdx="1" presStyleCnt="6">
        <dgm:presLayoutVars>
          <dgm:chMax val="0"/>
          <dgm:bulletEnabled val="1"/>
        </dgm:presLayoutVars>
      </dgm:prSet>
      <dgm:spPr/>
    </dgm:pt>
    <dgm:pt modelId="{BF11C9C3-9CC4-4566-8468-0F53190C39B6}" type="pres">
      <dgm:prSet presAssocID="{F111E43A-F471-4B4C-AC61-09AFB650D768}" presName="spacer" presStyleCnt="0"/>
      <dgm:spPr/>
    </dgm:pt>
    <dgm:pt modelId="{A1582332-BF58-4979-896E-F424B49BBB9D}" type="pres">
      <dgm:prSet presAssocID="{FFE5B920-A0C1-4CDB-87D7-FC80E49323D8}" presName="parentText" presStyleLbl="node1" presStyleIdx="2" presStyleCnt="6">
        <dgm:presLayoutVars>
          <dgm:chMax val="0"/>
          <dgm:bulletEnabled val="1"/>
        </dgm:presLayoutVars>
      </dgm:prSet>
      <dgm:spPr/>
    </dgm:pt>
    <dgm:pt modelId="{BE14C18F-1714-4A59-BD43-11C61DE7F229}" type="pres">
      <dgm:prSet presAssocID="{09686205-C89F-48AF-A52A-4F0930F87242}" presName="spacer" presStyleCnt="0"/>
      <dgm:spPr/>
    </dgm:pt>
    <dgm:pt modelId="{83DB2058-93D6-4FDE-9B2E-F356F031C296}" type="pres">
      <dgm:prSet presAssocID="{A0313D7A-0D40-4F8A-B702-CC28C916AA79}" presName="parentText" presStyleLbl="node1" presStyleIdx="3" presStyleCnt="6">
        <dgm:presLayoutVars>
          <dgm:chMax val="0"/>
          <dgm:bulletEnabled val="1"/>
        </dgm:presLayoutVars>
      </dgm:prSet>
      <dgm:spPr/>
    </dgm:pt>
    <dgm:pt modelId="{640C9E8C-85C7-4DAA-BC43-93F60733B320}" type="pres">
      <dgm:prSet presAssocID="{7D056B2F-5292-4A5A-99F9-F56F859104F4}" presName="spacer" presStyleCnt="0"/>
      <dgm:spPr/>
    </dgm:pt>
    <dgm:pt modelId="{9544F708-5888-4324-864D-CDA83601B5D3}" type="pres">
      <dgm:prSet presAssocID="{60AE9687-493B-47DE-905C-46F86F638B18}" presName="parentText" presStyleLbl="node1" presStyleIdx="4" presStyleCnt="6">
        <dgm:presLayoutVars>
          <dgm:chMax val="0"/>
          <dgm:bulletEnabled val="1"/>
        </dgm:presLayoutVars>
      </dgm:prSet>
      <dgm:spPr/>
    </dgm:pt>
    <dgm:pt modelId="{E02F62EA-EF1F-4569-A3E8-97006EC9DA4D}" type="pres">
      <dgm:prSet presAssocID="{64928A0F-48AC-45EC-B04C-98C1150F72D7}" presName="spacer" presStyleCnt="0"/>
      <dgm:spPr/>
    </dgm:pt>
    <dgm:pt modelId="{EBBA65A9-ECB2-48A2-8052-B611B441CB64}" type="pres">
      <dgm:prSet presAssocID="{7D48D456-7C9A-4447-AB4B-92BF9A2D836D}" presName="parentText" presStyleLbl="node1" presStyleIdx="5" presStyleCnt="6">
        <dgm:presLayoutVars>
          <dgm:chMax val="0"/>
          <dgm:bulletEnabled val="1"/>
        </dgm:presLayoutVars>
      </dgm:prSet>
      <dgm:spPr/>
    </dgm:pt>
  </dgm:ptLst>
  <dgm:cxnLst>
    <dgm:cxn modelId="{9404311D-5A65-4535-9CD6-A0DC0783961E}" srcId="{F6BBB81D-42A0-4415-B422-DF401B2605FB}" destId="{82636662-3333-423B-8FB3-659C45B1278F}" srcOrd="1" destOrd="0" parTransId="{A73559C4-33D4-41BF-919F-DC2A197D5256}" sibTransId="{F111E43A-F471-4B4C-AC61-09AFB650D768}"/>
    <dgm:cxn modelId="{D5A8071F-B7BC-4302-8D05-EF0F25C96511}" srcId="{F6BBB81D-42A0-4415-B422-DF401B2605FB}" destId="{A0313D7A-0D40-4F8A-B702-CC28C916AA79}" srcOrd="3" destOrd="0" parTransId="{0489F55F-D09C-43F0-8B9B-004F87DC614A}" sibTransId="{7D056B2F-5292-4A5A-99F9-F56F859104F4}"/>
    <dgm:cxn modelId="{DB001A3D-1F85-4F0F-B22E-9455E63831E0}" type="presOf" srcId="{82636662-3333-423B-8FB3-659C45B1278F}" destId="{6ED3D147-6C22-468E-985F-DABCF88F08BB}" srcOrd="0" destOrd="0" presId="urn:microsoft.com/office/officeart/2005/8/layout/vList2"/>
    <dgm:cxn modelId="{E1053E44-30D5-4AF6-9060-10FAE235A3E6}" type="presOf" srcId="{F6BBB81D-42A0-4415-B422-DF401B2605FB}" destId="{70342FCA-B908-4912-9C87-E5A68E49E881}" srcOrd="0" destOrd="0" presId="urn:microsoft.com/office/officeart/2005/8/layout/vList2"/>
    <dgm:cxn modelId="{1681B247-CC79-47D8-9D9B-0FD474B9C3A9}" srcId="{F6BBB81D-42A0-4415-B422-DF401B2605FB}" destId="{60AE9687-493B-47DE-905C-46F86F638B18}" srcOrd="4" destOrd="0" parTransId="{96064D04-92F0-4074-B445-46228A559419}" sibTransId="{64928A0F-48AC-45EC-B04C-98C1150F72D7}"/>
    <dgm:cxn modelId="{6DC12871-4597-4901-BA41-1FB087C3DAFE}" type="presOf" srcId="{60AE9687-493B-47DE-905C-46F86F638B18}" destId="{9544F708-5888-4324-864D-CDA83601B5D3}" srcOrd="0" destOrd="0" presId="urn:microsoft.com/office/officeart/2005/8/layout/vList2"/>
    <dgm:cxn modelId="{AE494053-EC2C-49FC-B52C-173B69342D49}" srcId="{F6BBB81D-42A0-4415-B422-DF401B2605FB}" destId="{99CB0BAF-24E7-4F0A-8A90-10BB5F467F07}" srcOrd="0" destOrd="0" parTransId="{B8894737-1B1D-4199-8EC0-C9D7E7166B9B}" sibTransId="{17022D80-6357-4B83-A296-710D3E04FB36}"/>
    <dgm:cxn modelId="{7E014E89-C8AE-401B-9AAD-BCE27D305E1B}" srcId="{F6BBB81D-42A0-4415-B422-DF401B2605FB}" destId="{FFE5B920-A0C1-4CDB-87D7-FC80E49323D8}" srcOrd="2" destOrd="0" parTransId="{25027166-77F8-4601-BC98-B80112B37A79}" sibTransId="{09686205-C89F-48AF-A52A-4F0930F87242}"/>
    <dgm:cxn modelId="{DE1E0AC1-F61D-4BD4-8A22-F5A9DE2CE883}" type="presOf" srcId="{FFE5B920-A0C1-4CDB-87D7-FC80E49323D8}" destId="{A1582332-BF58-4979-896E-F424B49BBB9D}" srcOrd="0" destOrd="0" presId="urn:microsoft.com/office/officeart/2005/8/layout/vList2"/>
    <dgm:cxn modelId="{D464B2C6-3BC5-4D1E-8769-5C9A2F314FCB}" type="presOf" srcId="{99CB0BAF-24E7-4F0A-8A90-10BB5F467F07}" destId="{1378FD57-49D8-401A-9714-FDCC96AD3DFE}" srcOrd="0" destOrd="0" presId="urn:microsoft.com/office/officeart/2005/8/layout/vList2"/>
    <dgm:cxn modelId="{4B23DDE1-F2C6-4674-9017-15061E702DF6}" srcId="{F6BBB81D-42A0-4415-B422-DF401B2605FB}" destId="{7D48D456-7C9A-4447-AB4B-92BF9A2D836D}" srcOrd="5" destOrd="0" parTransId="{7D53075A-853F-40FC-8842-9206FD23CF24}" sibTransId="{ED4A3B1E-D733-40F2-9BEF-199BE243BF5A}"/>
    <dgm:cxn modelId="{CDEDC7EA-1EF4-4083-9F2A-955C49440A94}" type="presOf" srcId="{A0313D7A-0D40-4F8A-B702-CC28C916AA79}" destId="{83DB2058-93D6-4FDE-9B2E-F356F031C296}" srcOrd="0" destOrd="0" presId="urn:microsoft.com/office/officeart/2005/8/layout/vList2"/>
    <dgm:cxn modelId="{E3A248F1-4833-4275-B0EF-B842C7358B7E}" type="presOf" srcId="{7D48D456-7C9A-4447-AB4B-92BF9A2D836D}" destId="{EBBA65A9-ECB2-48A2-8052-B611B441CB64}" srcOrd="0" destOrd="0" presId="urn:microsoft.com/office/officeart/2005/8/layout/vList2"/>
    <dgm:cxn modelId="{37C7C62E-163A-406B-BE43-4036B9739F96}" type="presParOf" srcId="{70342FCA-B908-4912-9C87-E5A68E49E881}" destId="{1378FD57-49D8-401A-9714-FDCC96AD3DFE}" srcOrd="0" destOrd="0" presId="urn:microsoft.com/office/officeart/2005/8/layout/vList2"/>
    <dgm:cxn modelId="{E3CAF1D7-989E-4F1B-9EA7-55E2CEB2DB48}" type="presParOf" srcId="{70342FCA-B908-4912-9C87-E5A68E49E881}" destId="{9DDB541F-B895-463E-8DF4-35FA21610AF7}" srcOrd="1" destOrd="0" presId="urn:microsoft.com/office/officeart/2005/8/layout/vList2"/>
    <dgm:cxn modelId="{30697E66-76F0-46F8-9E76-152D0D9606D6}" type="presParOf" srcId="{70342FCA-B908-4912-9C87-E5A68E49E881}" destId="{6ED3D147-6C22-468E-985F-DABCF88F08BB}" srcOrd="2" destOrd="0" presId="urn:microsoft.com/office/officeart/2005/8/layout/vList2"/>
    <dgm:cxn modelId="{A9B81194-3D18-4FE0-AD3A-50FBB47EEDC0}" type="presParOf" srcId="{70342FCA-B908-4912-9C87-E5A68E49E881}" destId="{BF11C9C3-9CC4-4566-8468-0F53190C39B6}" srcOrd="3" destOrd="0" presId="urn:microsoft.com/office/officeart/2005/8/layout/vList2"/>
    <dgm:cxn modelId="{7A322572-3319-4A71-9757-23788B97B354}" type="presParOf" srcId="{70342FCA-B908-4912-9C87-E5A68E49E881}" destId="{A1582332-BF58-4979-896E-F424B49BBB9D}" srcOrd="4" destOrd="0" presId="urn:microsoft.com/office/officeart/2005/8/layout/vList2"/>
    <dgm:cxn modelId="{DE5662BE-DE3B-4B14-8565-9E56ECB938B3}" type="presParOf" srcId="{70342FCA-B908-4912-9C87-E5A68E49E881}" destId="{BE14C18F-1714-4A59-BD43-11C61DE7F229}" srcOrd="5" destOrd="0" presId="urn:microsoft.com/office/officeart/2005/8/layout/vList2"/>
    <dgm:cxn modelId="{6B1A0D5E-9262-4715-87F3-2A9290F8D093}" type="presParOf" srcId="{70342FCA-B908-4912-9C87-E5A68E49E881}" destId="{83DB2058-93D6-4FDE-9B2E-F356F031C296}" srcOrd="6" destOrd="0" presId="urn:microsoft.com/office/officeart/2005/8/layout/vList2"/>
    <dgm:cxn modelId="{B240EFAD-8091-4883-91A2-68B89798E5C7}" type="presParOf" srcId="{70342FCA-B908-4912-9C87-E5A68E49E881}" destId="{640C9E8C-85C7-4DAA-BC43-93F60733B320}" srcOrd="7" destOrd="0" presId="urn:microsoft.com/office/officeart/2005/8/layout/vList2"/>
    <dgm:cxn modelId="{E8AB27A7-49D0-4E8E-BA49-1BB0C34B4D30}" type="presParOf" srcId="{70342FCA-B908-4912-9C87-E5A68E49E881}" destId="{9544F708-5888-4324-864D-CDA83601B5D3}" srcOrd="8" destOrd="0" presId="urn:microsoft.com/office/officeart/2005/8/layout/vList2"/>
    <dgm:cxn modelId="{1E51BB8E-67B0-469E-A34A-2B5CC7321E31}" type="presParOf" srcId="{70342FCA-B908-4912-9C87-E5A68E49E881}" destId="{E02F62EA-EF1F-4569-A3E8-97006EC9DA4D}" srcOrd="9" destOrd="0" presId="urn:microsoft.com/office/officeart/2005/8/layout/vList2"/>
    <dgm:cxn modelId="{73129045-3044-43EC-9783-AB6D5B0D0A98}" type="presParOf" srcId="{70342FCA-B908-4912-9C87-E5A68E49E881}" destId="{EBBA65A9-ECB2-48A2-8052-B611B441CB6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81F6C-F363-4E7F-9787-ACC296841814}" type="doc">
      <dgm:prSet loTypeId="urn:microsoft.com/office/officeart/2005/8/layout/hChevron3" loCatId="process" qsTypeId="urn:microsoft.com/office/officeart/2005/8/quickstyle/simple1" qsCatId="simple" csTypeId="urn:microsoft.com/office/officeart/2005/8/colors/accent0_1" csCatId="mainScheme" phldr="1"/>
      <dgm:spPr/>
      <dgm:t>
        <a:bodyPr/>
        <a:lstStyle/>
        <a:p>
          <a:endParaRPr lang="en-ID"/>
        </a:p>
      </dgm:t>
    </dgm:pt>
    <dgm:pt modelId="{F96ABC6B-A3AE-4B34-8102-E75E1D51C021}">
      <dgm:prSet phldrT="[Text]"/>
      <dgm:spPr/>
      <dgm:t>
        <a:bodyPr/>
        <a:lstStyle/>
        <a:p>
          <a:r>
            <a:rPr lang="en-US" dirty="0"/>
            <a:t>Cultural Destructiveness</a:t>
          </a:r>
          <a:endParaRPr lang="en-ID" dirty="0"/>
        </a:p>
      </dgm:t>
    </dgm:pt>
    <dgm:pt modelId="{C5B02905-9582-4C64-9111-FB47C10FDC9C}" type="parTrans" cxnId="{E9D35283-1214-4616-A9EF-DF97A397C094}">
      <dgm:prSet/>
      <dgm:spPr/>
      <dgm:t>
        <a:bodyPr/>
        <a:lstStyle/>
        <a:p>
          <a:endParaRPr lang="en-ID"/>
        </a:p>
      </dgm:t>
    </dgm:pt>
    <dgm:pt modelId="{948B27D8-ACCD-494C-AFF9-D7458FC936A5}" type="sibTrans" cxnId="{E9D35283-1214-4616-A9EF-DF97A397C094}">
      <dgm:prSet/>
      <dgm:spPr/>
      <dgm:t>
        <a:bodyPr/>
        <a:lstStyle/>
        <a:p>
          <a:endParaRPr lang="en-ID"/>
        </a:p>
      </dgm:t>
    </dgm:pt>
    <dgm:pt modelId="{296FB32D-F595-48C8-B092-177A65D798EB}">
      <dgm:prSet phldrT="[Text]"/>
      <dgm:spPr/>
      <dgm:t>
        <a:bodyPr/>
        <a:lstStyle/>
        <a:p>
          <a:r>
            <a:rPr lang="en-US" dirty="0"/>
            <a:t>Cultural incapacity</a:t>
          </a:r>
          <a:endParaRPr lang="en-ID" dirty="0"/>
        </a:p>
      </dgm:t>
    </dgm:pt>
    <dgm:pt modelId="{7667E528-9B6D-455A-A562-8BECB7E53E2B}" type="parTrans" cxnId="{9A7FED63-9772-4E85-B712-1FE785F2CE81}">
      <dgm:prSet/>
      <dgm:spPr/>
      <dgm:t>
        <a:bodyPr/>
        <a:lstStyle/>
        <a:p>
          <a:endParaRPr lang="en-ID"/>
        </a:p>
      </dgm:t>
    </dgm:pt>
    <dgm:pt modelId="{4E9EDCBE-3A8E-45A1-8D9D-25B2ABD71B11}" type="sibTrans" cxnId="{9A7FED63-9772-4E85-B712-1FE785F2CE81}">
      <dgm:prSet/>
      <dgm:spPr/>
      <dgm:t>
        <a:bodyPr/>
        <a:lstStyle/>
        <a:p>
          <a:endParaRPr lang="en-ID"/>
        </a:p>
      </dgm:t>
    </dgm:pt>
    <dgm:pt modelId="{EFA34E57-6EE3-4D6B-A721-D821B5A73999}">
      <dgm:prSet phldrT="[Text]"/>
      <dgm:spPr/>
      <dgm:t>
        <a:bodyPr/>
        <a:lstStyle/>
        <a:p>
          <a:r>
            <a:rPr lang="en-US" dirty="0"/>
            <a:t>Cultural blindness</a:t>
          </a:r>
          <a:endParaRPr lang="en-ID" dirty="0"/>
        </a:p>
      </dgm:t>
    </dgm:pt>
    <dgm:pt modelId="{C15CE6A4-4BF9-45B9-8101-CB8DFD0C3BAF}" type="parTrans" cxnId="{48B4640C-7256-47F7-8BCD-EAE672FE2EEC}">
      <dgm:prSet/>
      <dgm:spPr/>
      <dgm:t>
        <a:bodyPr/>
        <a:lstStyle/>
        <a:p>
          <a:endParaRPr lang="en-ID"/>
        </a:p>
      </dgm:t>
    </dgm:pt>
    <dgm:pt modelId="{81111548-E619-4B48-8EC3-8AC2A830692E}" type="sibTrans" cxnId="{48B4640C-7256-47F7-8BCD-EAE672FE2EEC}">
      <dgm:prSet/>
      <dgm:spPr/>
      <dgm:t>
        <a:bodyPr/>
        <a:lstStyle/>
        <a:p>
          <a:endParaRPr lang="en-ID"/>
        </a:p>
      </dgm:t>
    </dgm:pt>
    <dgm:pt modelId="{E138B16D-9371-4FBA-8E9D-83BE34DC97C0}">
      <dgm:prSet phldrT="[Text]"/>
      <dgm:spPr/>
      <dgm:t>
        <a:bodyPr/>
        <a:lstStyle/>
        <a:p>
          <a:r>
            <a:rPr lang="en-US" dirty="0"/>
            <a:t>Cultural Pre-competence</a:t>
          </a:r>
          <a:endParaRPr lang="en-ID" dirty="0"/>
        </a:p>
      </dgm:t>
    </dgm:pt>
    <dgm:pt modelId="{05A2C556-0F4B-49A2-B82E-1D88E1ACE343}" type="parTrans" cxnId="{FBA0C1FC-BEB4-49B1-871A-B1D2FCCBD354}">
      <dgm:prSet/>
      <dgm:spPr/>
      <dgm:t>
        <a:bodyPr/>
        <a:lstStyle/>
        <a:p>
          <a:endParaRPr lang="en-ID"/>
        </a:p>
      </dgm:t>
    </dgm:pt>
    <dgm:pt modelId="{38B4482D-913E-467A-B96E-61E93EE48C98}" type="sibTrans" cxnId="{FBA0C1FC-BEB4-49B1-871A-B1D2FCCBD354}">
      <dgm:prSet/>
      <dgm:spPr/>
      <dgm:t>
        <a:bodyPr/>
        <a:lstStyle/>
        <a:p>
          <a:endParaRPr lang="en-ID"/>
        </a:p>
      </dgm:t>
    </dgm:pt>
    <dgm:pt modelId="{71272510-12F2-4C4C-849C-04CD518E22DB}">
      <dgm:prSet phldrT="[Text]"/>
      <dgm:spPr/>
      <dgm:t>
        <a:bodyPr/>
        <a:lstStyle/>
        <a:p>
          <a:r>
            <a:rPr lang="en-US" dirty="0"/>
            <a:t>Cultural Proficiency</a:t>
          </a:r>
          <a:endParaRPr lang="en-ID" dirty="0"/>
        </a:p>
      </dgm:t>
    </dgm:pt>
    <dgm:pt modelId="{BDD4F3EA-D55C-40F0-8C98-6CAD523096F5}" type="parTrans" cxnId="{C2E16EE1-8DD3-4F4A-9511-4FE5DE2546CF}">
      <dgm:prSet/>
      <dgm:spPr/>
      <dgm:t>
        <a:bodyPr/>
        <a:lstStyle/>
        <a:p>
          <a:endParaRPr lang="en-ID"/>
        </a:p>
      </dgm:t>
    </dgm:pt>
    <dgm:pt modelId="{9C8D9E84-457B-427B-BFC6-E4A52A182387}" type="sibTrans" cxnId="{C2E16EE1-8DD3-4F4A-9511-4FE5DE2546CF}">
      <dgm:prSet/>
      <dgm:spPr/>
      <dgm:t>
        <a:bodyPr/>
        <a:lstStyle/>
        <a:p>
          <a:endParaRPr lang="en-ID"/>
        </a:p>
      </dgm:t>
    </dgm:pt>
    <dgm:pt modelId="{670D2C58-8DAB-4B84-B031-80C18388E8E9}" type="pres">
      <dgm:prSet presAssocID="{B3181F6C-F363-4E7F-9787-ACC296841814}" presName="Name0" presStyleCnt="0">
        <dgm:presLayoutVars>
          <dgm:dir/>
          <dgm:resizeHandles val="exact"/>
        </dgm:presLayoutVars>
      </dgm:prSet>
      <dgm:spPr/>
    </dgm:pt>
    <dgm:pt modelId="{6A3AAA23-879D-4833-89C1-F853AA62CC08}" type="pres">
      <dgm:prSet presAssocID="{F96ABC6B-A3AE-4B34-8102-E75E1D51C021}" presName="parTxOnly" presStyleLbl="node1" presStyleIdx="0" presStyleCnt="5">
        <dgm:presLayoutVars>
          <dgm:bulletEnabled val="1"/>
        </dgm:presLayoutVars>
      </dgm:prSet>
      <dgm:spPr/>
    </dgm:pt>
    <dgm:pt modelId="{633A1C5E-9736-4F25-9A23-874699649350}" type="pres">
      <dgm:prSet presAssocID="{948B27D8-ACCD-494C-AFF9-D7458FC936A5}" presName="parSpace" presStyleCnt="0"/>
      <dgm:spPr/>
    </dgm:pt>
    <dgm:pt modelId="{96CCADAC-E040-4079-AE64-0334A5D64282}" type="pres">
      <dgm:prSet presAssocID="{296FB32D-F595-48C8-B092-177A65D798EB}" presName="parTxOnly" presStyleLbl="node1" presStyleIdx="1" presStyleCnt="5">
        <dgm:presLayoutVars>
          <dgm:bulletEnabled val="1"/>
        </dgm:presLayoutVars>
      </dgm:prSet>
      <dgm:spPr/>
    </dgm:pt>
    <dgm:pt modelId="{E646064D-E9D2-4DE2-BBA1-EF9F3DF40433}" type="pres">
      <dgm:prSet presAssocID="{4E9EDCBE-3A8E-45A1-8D9D-25B2ABD71B11}" presName="parSpace" presStyleCnt="0"/>
      <dgm:spPr/>
    </dgm:pt>
    <dgm:pt modelId="{C766CD9D-7BE5-489E-976B-A53DA47CEF8A}" type="pres">
      <dgm:prSet presAssocID="{EFA34E57-6EE3-4D6B-A721-D821B5A73999}" presName="parTxOnly" presStyleLbl="node1" presStyleIdx="2" presStyleCnt="5">
        <dgm:presLayoutVars>
          <dgm:bulletEnabled val="1"/>
        </dgm:presLayoutVars>
      </dgm:prSet>
      <dgm:spPr/>
    </dgm:pt>
    <dgm:pt modelId="{30D6C523-9BD9-4357-AB86-F5BFAE53C5EE}" type="pres">
      <dgm:prSet presAssocID="{81111548-E619-4B48-8EC3-8AC2A830692E}" presName="parSpace" presStyleCnt="0"/>
      <dgm:spPr/>
    </dgm:pt>
    <dgm:pt modelId="{B72C546B-DF88-4E24-8429-48BADBE06CBE}" type="pres">
      <dgm:prSet presAssocID="{E138B16D-9371-4FBA-8E9D-83BE34DC97C0}" presName="parTxOnly" presStyleLbl="node1" presStyleIdx="3" presStyleCnt="5">
        <dgm:presLayoutVars>
          <dgm:bulletEnabled val="1"/>
        </dgm:presLayoutVars>
      </dgm:prSet>
      <dgm:spPr/>
    </dgm:pt>
    <dgm:pt modelId="{FA01D5B0-07FC-4563-8113-2A607EE48AA8}" type="pres">
      <dgm:prSet presAssocID="{38B4482D-913E-467A-B96E-61E93EE48C98}" presName="parSpace" presStyleCnt="0"/>
      <dgm:spPr/>
    </dgm:pt>
    <dgm:pt modelId="{33D34F6A-24B4-43A7-BC1D-E98688B1EFB9}" type="pres">
      <dgm:prSet presAssocID="{71272510-12F2-4C4C-849C-04CD518E22DB}" presName="parTxOnly" presStyleLbl="node1" presStyleIdx="4" presStyleCnt="5">
        <dgm:presLayoutVars>
          <dgm:bulletEnabled val="1"/>
        </dgm:presLayoutVars>
      </dgm:prSet>
      <dgm:spPr/>
    </dgm:pt>
  </dgm:ptLst>
  <dgm:cxnLst>
    <dgm:cxn modelId="{87765801-DCF1-476B-9D77-A235AF291181}" type="presOf" srcId="{EFA34E57-6EE3-4D6B-A721-D821B5A73999}" destId="{C766CD9D-7BE5-489E-976B-A53DA47CEF8A}" srcOrd="0" destOrd="0" presId="urn:microsoft.com/office/officeart/2005/8/layout/hChevron3"/>
    <dgm:cxn modelId="{48B4640C-7256-47F7-8BCD-EAE672FE2EEC}" srcId="{B3181F6C-F363-4E7F-9787-ACC296841814}" destId="{EFA34E57-6EE3-4D6B-A721-D821B5A73999}" srcOrd="2" destOrd="0" parTransId="{C15CE6A4-4BF9-45B9-8101-CB8DFD0C3BAF}" sibTransId="{81111548-E619-4B48-8EC3-8AC2A830692E}"/>
    <dgm:cxn modelId="{A31CA21D-37CA-4F23-AFBC-9BE59EE6A354}" type="presOf" srcId="{E138B16D-9371-4FBA-8E9D-83BE34DC97C0}" destId="{B72C546B-DF88-4E24-8429-48BADBE06CBE}" srcOrd="0" destOrd="0" presId="urn:microsoft.com/office/officeart/2005/8/layout/hChevron3"/>
    <dgm:cxn modelId="{9A7FED63-9772-4E85-B712-1FE785F2CE81}" srcId="{B3181F6C-F363-4E7F-9787-ACC296841814}" destId="{296FB32D-F595-48C8-B092-177A65D798EB}" srcOrd="1" destOrd="0" parTransId="{7667E528-9B6D-455A-A562-8BECB7E53E2B}" sibTransId="{4E9EDCBE-3A8E-45A1-8D9D-25B2ABD71B11}"/>
    <dgm:cxn modelId="{3BC38E79-ED0E-47B5-9ABA-F3B911995214}" type="presOf" srcId="{B3181F6C-F363-4E7F-9787-ACC296841814}" destId="{670D2C58-8DAB-4B84-B031-80C18388E8E9}" srcOrd="0" destOrd="0" presId="urn:microsoft.com/office/officeart/2005/8/layout/hChevron3"/>
    <dgm:cxn modelId="{E9D35283-1214-4616-A9EF-DF97A397C094}" srcId="{B3181F6C-F363-4E7F-9787-ACC296841814}" destId="{F96ABC6B-A3AE-4B34-8102-E75E1D51C021}" srcOrd="0" destOrd="0" parTransId="{C5B02905-9582-4C64-9111-FB47C10FDC9C}" sibTransId="{948B27D8-ACCD-494C-AFF9-D7458FC936A5}"/>
    <dgm:cxn modelId="{9297878A-336E-48D3-8F10-4D0CE2FE740C}" type="presOf" srcId="{71272510-12F2-4C4C-849C-04CD518E22DB}" destId="{33D34F6A-24B4-43A7-BC1D-E98688B1EFB9}" srcOrd="0" destOrd="0" presId="urn:microsoft.com/office/officeart/2005/8/layout/hChevron3"/>
    <dgm:cxn modelId="{A7D49396-0984-4D28-93A9-3D7354DC6711}" type="presOf" srcId="{F96ABC6B-A3AE-4B34-8102-E75E1D51C021}" destId="{6A3AAA23-879D-4833-89C1-F853AA62CC08}" srcOrd="0" destOrd="0" presId="urn:microsoft.com/office/officeart/2005/8/layout/hChevron3"/>
    <dgm:cxn modelId="{698552B4-C0D4-475F-A11D-99D3918AD49B}" type="presOf" srcId="{296FB32D-F595-48C8-B092-177A65D798EB}" destId="{96CCADAC-E040-4079-AE64-0334A5D64282}" srcOrd="0" destOrd="0" presId="urn:microsoft.com/office/officeart/2005/8/layout/hChevron3"/>
    <dgm:cxn modelId="{C2E16EE1-8DD3-4F4A-9511-4FE5DE2546CF}" srcId="{B3181F6C-F363-4E7F-9787-ACC296841814}" destId="{71272510-12F2-4C4C-849C-04CD518E22DB}" srcOrd="4" destOrd="0" parTransId="{BDD4F3EA-D55C-40F0-8C98-6CAD523096F5}" sibTransId="{9C8D9E84-457B-427B-BFC6-E4A52A182387}"/>
    <dgm:cxn modelId="{FBA0C1FC-BEB4-49B1-871A-B1D2FCCBD354}" srcId="{B3181F6C-F363-4E7F-9787-ACC296841814}" destId="{E138B16D-9371-4FBA-8E9D-83BE34DC97C0}" srcOrd="3" destOrd="0" parTransId="{05A2C556-0F4B-49A2-B82E-1D88E1ACE343}" sibTransId="{38B4482D-913E-467A-B96E-61E93EE48C98}"/>
    <dgm:cxn modelId="{6BA8A212-5D15-4154-A7EC-0D66F584B10E}" type="presParOf" srcId="{670D2C58-8DAB-4B84-B031-80C18388E8E9}" destId="{6A3AAA23-879D-4833-89C1-F853AA62CC08}" srcOrd="0" destOrd="0" presId="urn:microsoft.com/office/officeart/2005/8/layout/hChevron3"/>
    <dgm:cxn modelId="{1775918B-0746-4893-B235-E4A9867E1361}" type="presParOf" srcId="{670D2C58-8DAB-4B84-B031-80C18388E8E9}" destId="{633A1C5E-9736-4F25-9A23-874699649350}" srcOrd="1" destOrd="0" presId="urn:microsoft.com/office/officeart/2005/8/layout/hChevron3"/>
    <dgm:cxn modelId="{760453B6-22E9-42C4-88A8-8F1E78583E91}" type="presParOf" srcId="{670D2C58-8DAB-4B84-B031-80C18388E8E9}" destId="{96CCADAC-E040-4079-AE64-0334A5D64282}" srcOrd="2" destOrd="0" presId="urn:microsoft.com/office/officeart/2005/8/layout/hChevron3"/>
    <dgm:cxn modelId="{3F0B8741-9ABB-428E-A209-761D70B708FE}" type="presParOf" srcId="{670D2C58-8DAB-4B84-B031-80C18388E8E9}" destId="{E646064D-E9D2-4DE2-BBA1-EF9F3DF40433}" srcOrd="3" destOrd="0" presId="urn:microsoft.com/office/officeart/2005/8/layout/hChevron3"/>
    <dgm:cxn modelId="{3A04CCBD-2F61-4D7C-B06A-0ECC60BD03F9}" type="presParOf" srcId="{670D2C58-8DAB-4B84-B031-80C18388E8E9}" destId="{C766CD9D-7BE5-489E-976B-A53DA47CEF8A}" srcOrd="4" destOrd="0" presId="urn:microsoft.com/office/officeart/2005/8/layout/hChevron3"/>
    <dgm:cxn modelId="{99F4E26B-2F96-4578-AD62-1454A43C3521}" type="presParOf" srcId="{670D2C58-8DAB-4B84-B031-80C18388E8E9}" destId="{30D6C523-9BD9-4357-AB86-F5BFAE53C5EE}" srcOrd="5" destOrd="0" presId="urn:microsoft.com/office/officeart/2005/8/layout/hChevron3"/>
    <dgm:cxn modelId="{47BF778C-52F1-4DCA-BE90-99F3C94E2D96}" type="presParOf" srcId="{670D2C58-8DAB-4B84-B031-80C18388E8E9}" destId="{B72C546B-DF88-4E24-8429-48BADBE06CBE}" srcOrd="6" destOrd="0" presId="urn:microsoft.com/office/officeart/2005/8/layout/hChevron3"/>
    <dgm:cxn modelId="{3226E609-C8D1-4948-B997-B1DDBA26903F}" type="presParOf" srcId="{670D2C58-8DAB-4B84-B031-80C18388E8E9}" destId="{FA01D5B0-07FC-4563-8113-2A607EE48AA8}" srcOrd="7" destOrd="0" presId="urn:microsoft.com/office/officeart/2005/8/layout/hChevron3"/>
    <dgm:cxn modelId="{05FEF9A9-B08A-4992-912F-BD48F5844628}" type="presParOf" srcId="{670D2C58-8DAB-4B84-B031-80C18388E8E9}" destId="{33D34F6A-24B4-43A7-BC1D-E98688B1EFB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9B651-8BA0-4770-AAB6-2DC95828C6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D"/>
        </a:p>
      </dgm:t>
    </dgm:pt>
    <dgm:pt modelId="{68041E48-F6CA-4F7F-96FB-711861CF1A7D}">
      <dgm:prSet phldrT="[Text]"/>
      <dgm:spPr/>
      <dgm:t>
        <a:bodyPr/>
        <a:lstStyle/>
        <a:p>
          <a:r>
            <a:rPr lang="en-US" dirty="0">
              <a:solidFill>
                <a:schemeClr val="tx1"/>
              </a:solidFill>
            </a:rPr>
            <a:t>Other important terminology</a:t>
          </a:r>
          <a:endParaRPr lang="en-ID" dirty="0">
            <a:solidFill>
              <a:schemeClr val="tx1"/>
            </a:solidFill>
          </a:endParaRPr>
        </a:p>
      </dgm:t>
    </dgm:pt>
    <dgm:pt modelId="{C94479A1-4BDE-43F5-9D72-E99D1544B0F0}" type="parTrans" cxnId="{708E1AD8-D2F6-4C9A-9FBA-D01D384EE3B3}">
      <dgm:prSet/>
      <dgm:spPr/>
      <dgm:t>
        <a:bodyPr/>
        <a:lstStyle/>
        <a:p>
          <a:endParaRPr lang="en-ID"/>
        </a:p>
      </dgm:t>
    </dgm:pt>
    <dgm:pt modelId="{C7B7DB49-3789-46CC-BBD6-F5EEE4F37635}" type="sibTrans" cxnId="{708E1AD8-D2F6-4C9A-9FBA-D01D384EE3B3}">
      <dgm:prSet/>
      <dgm:spPr/>
      <dgm:t>
        <a:bodyPr/>
        <a:lstStyle/>
        <a:p>
          <a:endParaRPr lang="en-ID"/>
        </a:p>
      </dgm:t>
    </dgm:pt>
    <dgm:pt modelId="{927C1FFA-FCB2-4004-AE92-3147B49AB4C3}">
      <dgm:prSet phldrT="[Text]"/>
      <dgm:spPr/>
      <dgm:t>
        <a:bodyPr/>
        <a:lstStyle/>
        <a:p>
          <a:r>
            <a:rPr lang="en-US" dirty="0"/>
            <a:t>Cultural Security</a:t>
          </a:r>
          <a:endParaRPr lang="en-ID" dirty="0"/>
        </a:p>
      </dgm:t>
    </dgm:pt>
    <dgm:pt modelId="{B567F218-8635-44B8-AF31-BC971FB93663}" type="parTrans" cxnId="{0F271C9E-088C-4DA8-8A95-E2B9D45A700B}">
      <dgm:prSet/>
      <dgm:spPr/>
      <dgm:t>
        <a:bodyPr/>
        <a:lstStyle/>
        <a:p>
          <a:endParaRPr lang="en-ID"/>
        </a:p>
      </dgm:t>
    </dgm:pt>
    <dgm:pt modelId="{629FB895-5DBB-4900-B771-F3E6F6EAE122}" type="sibTrans" cxnId="{0F271C9E-088C-4DA8-8A95-E2B9D45A700B}">
      <dgm:prSet/>
      <dgm:spPr/>
      <dgm:t>
        <a:bodyPr/>
        <a:lstStyle/>
        <a:p>
          <a:endParaRPr lang="en-ID"/>
        </a:p>
      </dgm:t>
    </dgm:pt>
    <dgm:pt modelId="{3165E7CC-408A-47DB-8DA4-88E0256F3F05}">
      <dgm:prSet phldrT="[Text]"/>
      <dgm:spPr/>
      <dgm:t>
        <a:bodyPr/>
        <a:lstStyle/>
        <a:p>
          <a:r>
            <a:rPr lang="en-US" dirty="0"/>
            <a:t>Cultural adaptation</a:t>
          </a:r>
          <a:endParaRPr lang="en-ID" dirty="0"/>
        </a:p>
      </dgm:t>
    </dgm:pt>
    <dgm:pt modelId="{D8B92C23-2E4D-4061-86DD-F8A14F21E569}" type="parTrans" cxnId="{7C643AC9-479E-4417-85FE-377F212C4B8D}">
      <dgm:prSet/>
      <dgm:spPr/>
      <dgm:t>
        <a:bodyPr/>
        <a:lstStyle/>
        <a:p>
          <a:endParaRPr lang="en-ID"/>
        </a:p>
      </dgm:t>
    </dgm:pt>
    <dgm:pt modelId="{A71F98A9-3D89-4C86-893E-43A407958D18}" type="sibTrans" cxnId="{7C643AC9-479E-4417-85FE-377F212C4B8D}">
      <dgm:prSet/>
      <dgm:spPr/>
      <dgm:t>
        <a:bodyPr/>
        <a:lstStyle/>
        <a:p>
          <a:endParaRPr lang="en-ID"/>
        </a:p>
      </dgm:t>
    </dgm:pt>
    <dgm:pt modelId="{7C56C89A-8779-4B9F-8F03-4577305DB3AD}">
      <dgm:prSet phldrT="[Text]"/>
      <dgm:spPr/>
      <dgm:t>
        <a:bodyPr/>
        <a:lstStyle/>
        <a:p>
          <a:r>
            <a:rPr lang="en-US" dirty="0"/>
            <a:t>Cultural humility</a:t>
          </a:r>
          <a:endParaRPr lang="en-ID" dirty="0"/>
        </a:p>
      </dgm:t>
    </dgm:pt>
    <dgm:pt modelId="{E5821910-AF3F-479D-B049-FCC568D2F2C8}" type="parTrans" cxnId="{67F032B1-E2DB-411C-AF6C-D0E857E887E7}">
      <dgm:prSet/>
      <dgm:spPr/>
      <dgm:t>
        <a:bodyPr/>
        <a:lstStyle/>
        <a:p>
          <a:endParaRPr lang="en-ID"/>
        </a:p>
      </dgm:t>
    </dgm:pt>
    <dgm:pt modelId="{1F20E212-BACF-488A-9E32-1ED826704A2D}" type="sibTrans" cxnId="{67F032B1-E2DB-411C-AF6C-D0E857E887E7}">
      <dgm:prSet/>
      <dgm:spPr/>
      <dgm:t>
        <a:bodyPr/>
        <a:lstStyle/>
        <a:p>
          <a:endParaRPr lang="en-ID"/>
        </a:p>
      </dgm:t>
    </dgm:pt>
    <dgm:pt modelId="{189E76FE-B5B4-4185-ADE3-1A364E166BD1}">
      <dgm:prSet phldrT="[Text]"/>
      <dgm:spPr/>
      <dgm:t>
        <a:bodyPr/>
        <a:lstStyle/>
        <a:p>
          <a:r>
            <a:rPr lang="en-US" dirty="0"/>
            <a:t>Cultural sensitivity</a:t>
          </a:r>
          <a:endParaRPr lang="en-ID" dirty="0"/>
        </a:p>
      </dgm:t>
    </dgm:pt>
    <dgm:pt modelId="{99C4B78C-EE4C-47AF-B516-11839AC44A75}" type="parTrans" cxnId="{0296CD07-AC21-4FA4-807D-57DC86ADCF2F}">
      <dgm:prSet/>
      <dgm:spPr/>
      <dgm:t>
        <a:bodyPr/>
        <a:lstStyle/>
        <a:p>
          <a:endParaRPr lang="en-ID"/>
        </a:p>
      </dgm:t>
    </dgm:pt>
    <dgm:pt modelId="{CF80F1A1-BEC6-449F-9533-8B2D9F50D0C9}" type="sibTrans" cxnId="{0296CD07-AC21-4FA4-807D-57DC86ADCF2F}">
      <dgm:prSet/>
      <dgm:spPr/>
      <dgm:t>
        <a:bodyPr/>
        <a:lstStyle/>
        <a:p>
          <a:endParaRPr lang="en-ID"/>
        </a:p>
      </dgm:t>
    </dgm:pt>
    <dgm:pt modelId="{DFFF16BF-3F37-4398-A780-A4C09319B28A}" type="pres">
      <dgm:prSet presAssocID="{9069B651-8BA0-4770-AAB6-2DC95828C6E8}" presName="linear" presStyleCnt="0">
        <dgm:presLayoutVars>
          <dgm:dir/>
          <dgm:animLvl val="lvl"/>
          <dgm:resizeHandles val="exact"/>
        </dgm:presLayoutVars>
      </dgm:prSet>
      <dgm:spPr/>
    </dgm:pt>
    <dgm:pt modelId="{31AE4D1B-0CEB-415A-92FA-054EAB5495EC}" type="pres">
      <dgm:prSet presAssocID="{68041E48-F6CA-4F7F-96FB-711861CF1A7D}" presName="parentLin" presStyleCnt="0"/>
      <dgm:spPr/>
    </dgm:pt>
    <dgm:pt modelId="{7D41229F-FBC4-48B0-B11D-974DBE17944C}" type="pres">
      <dgm:prSet presAssocID="{68041E48-F6CA-4F7F-96FB-711861CF1A7D}" presName="parentLeftMargin" presStyleLbl="node1" presStyleIdx="0" presStyleCnt="1"/>
      <dgm:spPr/>
    </dgm:pt>
    <dgm:pt modelId="{4538D13E-F78A-4748-BEB6-5A0830FC34A9}" type="pres">
      <dgm:prSet presAssocID="{68041E48-F6CA-4F7F-96FB-711861CF1A7D}" presName="parentText" presStyleLbl="node1" presStyleIdx="0" presStyleCnt="1">
        <dgm:presLayoutVars>
          <dgm:chMax val="0"/>
          <dgm:bulletEnabled val="1"/>
        </dgm:presLayoutVars>
      </dgm:prSet>
      <dgm:spPr/>
    </dgm:pt>
    <dgm:pt modelId="{8ED53928-2239-4A78-A25C-8EA2D6389A06}" type="pres">
      <dgm:prSet presAssocID="{68041E48-F6CA-4F7F-96FB-711861CF1A7D}" presName="negativeSpace" presStyleCnt="0"/>
      <dgm:spPr/>
    </dgm:pt>
    <dgm:pt modelId="{38DED7D7-FF10-4051-AD18-EFC96E4C45A9}" type="pres">
      <dgm:prSet presAssocID="{68041E48-F6CA-4F7F-96FB-711861CF1A7D}" presName="childText" presStyleLbl="conFgAcc1" presStyleIdx="0" presStyleCnt="1">
        <dgm:presLayoutVars>
          <dgm:bulletEnabled val="1"/>
        </dgm:presLayoutVars>
      </dgm:prSet>
      <dgm:spPr/>
    </dgm:pt>
  </dgm:ptLst>
  <dgm:cxnLst>
    <dgm:cxn modelId="{0296CD07-AC21-4FA4-807D-57DC86ADCF2F}" srcId="{68041E48-F6CA-4F7F-96FB-711861CF1A7D}" destId="{189E76FE-B5B4-4185-ADE3-1A364E166BD1}" srcOrd="0" destOrd="0" parTransId="{99C4B78C-EE4C-47AF-B516-11839AC44A75}" sibTransId="{CF80F1A1-BEC6-449F-9533-8B2D9F50D0C9}"/>
    <dgm:cxn modelId="{7DE70C35-7DA8-4909-8A6B-DDB3155DCCBF}" type="presOf" srcId="{9069B651-8BA0-4770-AAB6-2DC95828C6E8}" destId="{DFFF16BF-3F37-4398-A780-A4C09319B28A}" srcOrd="0" destOrd="0" presId="urn:microsoft.com/office/officeart/2005/8/layout/list1"/>
    <dgm:cxn modelId="{31E3004D-5E16-4324-8958-BCF9A7B21A5D}" type="presOf" srcId="{189E76FE-B5B4-4185-ADE3-1A364E166BD1}" destId="{38DED7D7-FF10-4051-AD18-EFC96E4C45A9}" srcOrd="0" destOrd="0" presId="urn:microsoft.com/office/officeart/2005/8/layout/list1"/>
    <dgm:cxn modelId="{E15FC86E-F0E5-4D7F-A950-F8837DB794F3}" type="presOf" srcId="{68041E48-F6CA-4F7F-96FB-711861CF1A7D}" destId="{4538D13E-F78A-4748-BEB6-5A0830FC34A9}" srcOrd="1" destOrd="0" presId="urn:microsoft.com/office/officeart/2005/8/layout/list1"/>
    <dgm:cxn modelId="{E63EB372-10E7-44AD-B026-04983DE2F9A4}" type="presOf" srcId="{3165E7CC-408A-47DB-8DA4-88E0256F3F05}" destId="{38DED7D7-FF10-4051-AD18-EFC96E4C45A9}" srcOrd="0" destOrd="3" presId="urn:microsoft.com/office/officeart/2005/8/layout/list1"/>
    <dgm:cxn modelId="{4AECBA97-D867-4FB1-8460-D6E3AC7DB00C}" type="presOf" srcId="{7C56C89A-8779-4B9F-8F03-4577305DB3AD}" destId="{38DED7D7-FF10-4051-AD18-EFC96E4C45A9}" srcOrd="0" destOrd="1" presId="urn:microsoft.com/office/officeart/2005/8/layout/list1"/>
    <dgm:cxn modelId="{0F271C9E-088C-4DA8-8A95-E2B9D45A700B}" srcId="{68041E48-F6CA-4F7F-96FB-711861CF1A7D}" destId="{927C1FFA-FCB2-4004-AE92-3147B49AB4C3}" srcOrd="2" destOrd="0" parTransId="{B567F218-8635-44B8-AF31-BC971FB93663}" sibTransId="{629FB895-5DBB-4900-B771-F3E6F6EAE122}"/>
    <dgm:cxn modelId="{DCECDF9E-4367-4E01-BB69-5721C1977097}" type="presOf" srcId="{927C1FFA-FCB2-4004-AE92-3147B49AB4C3}" destId="{38DED7D7-FF10-4051-AD18-EFC96E4C45A9}" srcOrd="0" destOrd="2" presId="urn:microsoft.com/office/officeart/2005/8/layout/list1"/>
    <dgm:cxn modelId="{67F032B1-E2DB-411C-AF6C-D0E857E887E7}" srcId="{68041E48-F6CA-4F7F-96FB-711861CF1A7D}" destId="{7C56C89A-8779-4B9F-8F03-4577305DB3AD}" srcOrd="1" destOrd="0" parTransId="{E5821910-AF3F-479D-B049-FCC568D2F2C8}" sibTransId="{1F20E212-BACF-488A-9E32-1ED826704A2D}"/>
    <dgm:cxn modelId="{66A12DC5-2CF1-4B36-8146-806FE14E5071}" type="presOf" srcId="{68041E48-F6CA-4F7F-96FB-711861CF1A7D}" destId="{7D41229F-FBC4-48B0-B11D-974DBE17944C}" srcOrd="0" destOrd="0" presId="urn:microsoft.com/office/officeart/2005/8/layout/list1"/>
    <dgm:cxn modelId="{7C643AC9-479E-4417-85FE-377F212C4B8D}" srcId="{68041E48-F6CA-4F7F-96FB-711861CF1A7D}" destId="{3165E7CC-408A-47DB-8DA4-88E0256F3F05}" srcOrd="3" destOrd="0" parTransId="{D8B92C23-2E4D-4061-86DD-F8A14F21E569}" sibTransId="{A71F98A9-3D89-4C86-893E-43A407958D18}"/>
    <dgm:cxn modelId="{708E1AD8-D2F6-4C9A-9FBA-D01D384EE3B3}" srcId="{9069B651-8BA0-4770-AAB6-2DC95828C6E8}" destId="{68041E48-F6CA-4F7F-96FB-711861CF1A7D}" srcOrd="0" destOrd="0" parTransId="{C94479A1-4BDE-43F5-9D72-E99D1544B0F0}" sibTransId="{C7B7DB49-3789-46CC-BBD6-F5EEE4F37635}"/>
    <dgm:cxn modelId="{E68CA661-46C3-4C16-8D55-95E5AC725C2C}" type="presParOf" srcId="{DFFF16BF-3F37-4398-A780-A4C09319B28A}" destId="{31AE4D1B-0CEB-415A-92FA-054EAB5495EC}" srcOrd="0" destOrd="0" presId="urn:microsoft.com/office/officeart/2005/8/layout/list1"/>
    <dgm:cxn modelId="{D358A830-EACF-4CC5-BB98-CF59693EB104}" type="presParOf" srcId="{31AE4D1B-0CEB-415A-92FA-054EAB5495EC}" destId="{7D41229F-FBC4-48B0-B11D-974DBE17944C}" srcOrd="0" destOrd="0" presId="urn:microsoft.com/office/officeart/2005/8/layout/list1"/>
    <dgm:cxn modelId="{9DD85B5E-4C06-41D0-93D1-2A5B6175F482}" type="presParOf" srcId="{31AE4D1B-0CEB-415A-92FA-054EAB5495EC}" destId="{4538D13E-F78A-4748-BEB6-5A0830FC34A9}" srcOrd="1" destOrd="0" presId="urn:microsoft.com/office/officeart/2005/8/layout/list1"/>
    <dgm:cxn modelId="{A5351B18-DF39-42ED-8882-132FD92192CC}" type="presParOf" srcId="{DFFF16BF-3F37-4398-A780-A4C09319B28A}" destId="{8ED53928-2239-4A78-A25C-8EA2D6389A06}" srcOrd="1" destOrd="0" presId="urn:microsoft.com/office/officeart/2005/8/layout/list1"/>
    <dgm:cxn modelId="{6403C768-49AC-45BB-BCD8-CDE84E19AFD0}" type="presParOf" srcId="{DFFF16BF-3F37-4398-A780-A4C09319B28A}" destId="{38DED7D7-FF10-4051-AD18-EFC96E4C45A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69B651-8BA0-4770-AAB6-2DC95828C6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D"/>
        </a:p>
      </dgm:t>
    </dgm:pt>
    <dgm:pt modelId="{68041E48-F6CA-4F7F-96FB-711861CF1A7D}">
      <dgm:prSet phldrT="[Text]"/>
      <dgm:spPr/>
      <dgm:t>
        <a:bodyPr/>
        <a:lstStyle/>
        <a:p>
          <a:r>
            <a:rPr lang="en-US" dirty="0">
              <a:solidFill>
                <a:schemeClr val="tx1"/>
              </a:solidFill>
            </a:rPr>
            <a:t>Examples</a:t>
          </a:r>
          <a:endParaRPr lang="en-ID" dirty="0">
            <a:solidFill>
              <a:schemeClr val="tx1"/>
            </a:solidFill>
          </a:endParaRPr>
        </a:p>
      </dgm:t>
    </dgm:pt>
    <dgm:pt modelId="{C94479A1-4BDE-43F5-9D72-E99D1544B0F0}" type="parTrans" cxnId="{708E1AD8-D2F6-4C9A-9FBA-D01D384EE3B3}">
      <dgm:prSet/>
      <dgm:spPr/>
      <dgm:t>
        <a:bodyPr/>
        <a:lstStyle/>
        <a:p>
          <a:endParaRPr lang="en-ID"/>
        </a:p>
      </dgm:t>
    </dgm:pt>
    <dgm:pt modelId="{C7B7DB49-3789-46CC-BBD6-F5EEE4F37635}" type="sibTrans" cxnId="{708E1AD8-D2F6-4C9A-9FBA-D01D384EE3B3}">
      <dgm:prSet/>
      <dgm:spPr/>
      <dgm:t>
        <a:bodyPr/>
        <a:lstStyle/>
        <a:p>
          <a:endParaRPr lang="en-ID"/>
        </a:p>
      </dgm:t>
    </dgm:pt>
    <dgm:pt modelId="{4B92DFFE-A35E-4CCF-B217-05D2F056FB8A}">
      <dgm:prSet/>
      <dgm:spPr/>
      <dgm:t>
        <a:bodyPr/>
        <a:lstStyle/>
        <a:p>
          <a:r>
            <a:rPr lang="en-US" dirty="0"/>
            <a:t>A rural clinic adapts their chronic disease management program for Indigenous patients using community health workers and culturally relevant diet modifications.</a:t>
          </a:r>
        </a:p>
      </dgm:t>
    </dgm:pt>
    <dgm:pt modelId="{F4D17FEE-E5AB-42CB-AFDA-23C14698395D}" type="parTrans" cxnId="{AE4C5289-6830-4430-8D28-63B49ADA3860}">
      <dgm:prSet/>
      <dgm:spPr/>
      <dgm:t>
        <a:bodyPr/>
        <a:lstStyle/>
        <a:p>
          <a:endParaRPr lang="en-ID"/>
        </a:p>
      </dgm:t>
    </dgm:pt>
    <dgm:pt modelId="{E26CFD76-AC7E-40B3-A49B-470DD4572284}" type="sibTrans" cxnId="{AE4C5289-6830-4430-8D28-63B49ADA3860}">
      <dgm:prSet/>
      <dgm:spPr/>
      <dgm:t>
        <a:bodyPr/>
        <a:lstStyle/>
        <a:p>
          <a:endParaRPr lang="en-ID"/>
        </a:p>
      </dgm:t>
    </dgm:pt>
    <dgm:pt modelId="{8DF1E8BB-F5C9-4672-8ABA-6157833B56A6}">
      <dgm:prSet phldrT="[Text]"/>
      <dgm:spPr/>
      <dgm:t>
        <a:bodyPr/>
        <a:lstStyle/>
        <a:p>
          <a:r>
            <a:rPr lang="en-US" dirty="0"/>
            <a:t>A provider modifies communication approach with a patient who has low health literacy and comes from a collectivist culture, involving family in decision-making.</a:t>
          </a:r>
          <a:endParaRPr lang="en-ID" dirty="0">
            <a:solidFill>
              <a:schemeClr val="tx1"/>
            </a:solidFill>
          </a:endParaRPr>
        </a:p>
      </dgm:t>
    </dgm:pt>
    <dgm:pt modelId="{20C39A7E-5724-42BD-9D40-9806FCC6A36A}" type="parTrans" cxnId="{9B3EE667-1F24-4FB3-86F5-BCAF22FFD05D}">
      <dgm:prSet/>
      <dgm:spPr/>
      <dgm:t>
        <a:bodyPr/>
        <a:lstStyle/>
        <a:p>
          <a:endParaRPr lang="en-ID"/>
        </a:p>
      </dgm:t>
    </dgm:pt>
    <dgm:pt modelId="{1DBEDD1A-CF7E-4B36-9FEB-E597AF8810A3}" type="sibTrans" cxnId="{9B3EE667-1F24-4FB3-86F5-BCAF22FFD05D}">
      <dgm:prSet/>
      <dgm:spPr/>
      <dgm:t>
        <a:bodyPr/>
        <a:lstStyle/>
        <a:p>
          <a:endParaRPr lang="en-ID"/>
        </a:p>
      </dgm:t>
    </dgm:pt>
    <dgm:pt modelId="{DFFF16BF-3F37-4398-A780-A4C09319B28A}" type="pres">
      <dgm:prSet presAssocID="{9069B651-8BA0-4770-AAB6-2DC95828C6E8}" presName="linear" presStyleCnt="0">
        <dgm:presLayoutVars>
          <dgm:dir/>
          <dgm:animLvl val="lvl"/>
          <dgm:resizeHandles val="exact"/>
        </dgm:presLayoutVars>
      </dgm:prSet>
      <dgm:spPr/>
    </dgm:pt>
    <dgm:pt modelId="{31AE4D1B-0CEB-415A-92FA-054EAB5495EC}" type="pres">
      <dgm:prSet presAssocID="{68041E48-F6CA-4F7F-96FB-711861CF1A7D}" presName="parentLin" presStyleCnt="0"/>
      <dgm:spPr/>
    </dgm:pt>
    <dgm:pt modelId="{7D41229F-FBC4-48B0-B11D-974DBE17944C}" type="pres">
      <dgm:prSet presAssocID="{68041E48-F6CA-4F7F-96FB-711861CF1A7D}" presName="parentLeftMargin" presStyleLbl="node1" presStyleIdx="0" presStyleCnt="1"/>
      <dgm:spPr/>
    </dgm:pt>
    <dgm:pt modelId="{4538D13E-F78A-4748-BEB6-5A0830FC34A9}" type="pres">
      <dgm:prSet presAssocID="{68041E48-F6CA-4F7F-96FB-711861CF1A7D}" presName="parentText" presStyleLbl="node1" presStyleIdx="0" presStyleCnt="1">
        <dgm:presLayoutVars>
          <dgm:chMax val="0"/>
          <dgm:bulletEnabled val="1"/>
        </dgm:presLayoutVars>
      </dgm:prSet>
      <dgm:spPr/>
    </dgm:pt>
    <dgm:pt modelId="{8ED53928-2239-4A78-A25C-8EA2D6389A06}" type="pres">
      <dgm:prSet presAssocID="{68041E48-F6CA-4F7F-96FB-711861CF1A7D}" presName="negativeSpace" presStyleCnt="0"/>
      <dgm:spPr/>
    </dgm:pt>
    <dgm:pt modelId="{38DED7D7-FF10-4051-AD18-EFC96E4C45A9}" type="pres">
      <dgm:prSet presAssocID="{68041E48-F6CA-4F7F-96FB-711861CF1A7D}" presName="childText" presStyleLbl="conFgAcc1" presStyleIdx="0" presStyleCnt="1">
        <dgm:presLayoutVars>
          <dgm:bulletEnabled val="1"/>
        </dgm:presLayoutVars>
      </dgm:prSet>
      <dgm:spPr/>
    </dgm:pt>
  </dgm:ptLst>
  <dgm:cxnLst>
    <dgm:cxn modelId="{7DE70C35-7DA8-4909-8A6B-DDB3155DCCBF}" type="presOf" srcId="{9069B651-8BA0-4770-AAB6-2DC95828C6E8}" destId="{DFFF16BF-3F37-4398-A780-A4C09319B28A}" srcOrd="0" destOrd="0" presId="urn:microsoft.com/office/officeart/2005/8/layout/list1"/>
    <dgm:cxn modelId="{5FC15D47-BA11-440A-A519-A889C98DD3BC}" type="presOf" srcId="{4B92DFFE-A35E-4CCF-B217-05D2F056FB8A}" destId="{38DED7D7-FF10-4051-AD18-EFC96E4C45A9}" srcOrd="0" destOrd="1" presId="urn:microsoft.com/office/officeart/2005/8/layout/list1"/>
    <dgm:cxn modelId="{9B3EE667-1F24-4FB3-86F5-BCAF22FFD05D}" srcId="{68041E48-F6CA-4F7F-96FB-711861CF1A7D}" destId="{8DF1E8BB-F5C9-4672-8ABA-6157833B56A6}" srcOrd="0" destOrd="0" parTransId="{20C39A7E-5724-42BD-9D40-9806FCC6A36A}" sibTransId="{1DBEDD1A-CF7E-4B36-9FEB-E597AF8810A3}"/>
    <dgm:cxn modelId="{E15FC86E-F0E5-4D7F-A950-F8837DB794F3}" type="presOf" srcId="{68041E48-F6CA-4F7F-96FB-711861CF1A7D}" destId="{4538D13E-F78A-4748-BEB6-5A0830FC34A9}" srcOrd="1" destOrd="0" presId="urn:microsoft.com/office/officeart/2005/8/layout/list1"/>
    <dgm:cxn modelId="{4CE89C71-DD77-4051-9129-C050C7D8B7DA}" type="presOf" srcId="{8DF1E8BB-F5C9-4672-8ABA-6157833B56A6}" destId="{38DED7D7-FF10-4051-AD18-EFC96E4C45A9}" srcOrd="0" destOrd="0" presId="urn:microsoft.com/office/officeart/2005/8/layout/list1"/>
    <dgm:cxn modelId="{AE4C5289-6830-4430-8D28-63B49ADA3860}" srcId="{68041E48-F6CA-4F7F-96FB-711861CF1A7D}" destId="{4B92DFFE-A35E-4CCF-B217-05D2F056FB8A}" srcOrd="1" destOrd="0" parTransId="{F4D17FEE-E5AB-42CB-AFDA-23C14698395D}" sibTransId="{E26CFD76-AC7E-40B3-A49B-470DD4572284}"/>
    <dgm:cxn modelId="{66A12DC5-2CF1-4B36-8146-806FE14E5071}" type="presOf" srcId="{68041E48-F6CA-4F7F-96FB-711861CF1A7D}" destId="{7D41229F-FBC4-48B0-B11D-974DBE17944C}" srcOrd="0" destOrd="0" presId="urn:microsoft.com/office/officeart/2005/8/layout/list1"/>
    <dgm:cxn modelId="{708E1AD8-D2F6-4C9A-9FBA-D01D384EE3B3}" srcId="{9069B651-8BA0-4770-AAB6-2DC95828C6E8}" destId="{68041E48-F6CA-4F7F-96FB-711861CF1A7D}" srcOrd="0" destOrd="0" parTransId="{C94479A1-4BDE-43F5-9D72-E99D1544B0F0}" sibTransId="{C7B7DB49-3789-46CC-BBD6-F5EEE4F37635}"/>
    <dgm:cxn modelId="{E68CA661-46C3-4C16-8D55-95E5AC725C2C}" type="presParOf" srcId="{DFFF16BF-3F37-4398-A780-A4C09319B28A}" destId="{31AE4D1B-0CEB-415A-92FA-054EAB5495EC}" srcOrd="0" destOrd="0" presId="urn:microsoft.com/office/officeart/2005/8/layout/list1"/>
    <dgm:cxn modelId="{D358A830-EACF-4CC5-BB98-CF59693EB104}" type="presParOf" srcId="{31AE4D1B-0CEB-415A-92FA-054EAB5495EC}" destId="{7D41229F-FBC4-48B0-B11D-974DBE17944C}" srcOrd="0" destOrd="0" presId="urn:microsoft.com/office/officeart/2005/8/layout/list1"/>
    <dgm:cxn modelId="{9DD85B5E-4C06-41D0-93D1-2A5B6175F482}" type="presParOf" srcId="{31AE4D1B-0CEB-415A-92FA-054EAB5495EC}" destId="{4538D13E-F78A-4748-BEB6-5A0830FC34A9}" srcOrd="1" destOrd="0" presId="urn:microsoft.com/office/officeart/2005/8/layout/list1"/>
    <dgm:cxn modelId="{A5351B18-DF39-42ED-8882-132FD92192CC}" type="presParOf" srcId="{DFFF16BF-3F37-4398-A780-A4C09319B28A}" destId="{8ED53928-2239-4A78-A25C-8EA2D6389A06}" srcOrd="1" destOrd="0" presId="urn:microsoft.com/office/officeart/2005/8/layout/list1"/>
    <dgm:cxn modelId="{6403C768-49AC-45BB-BCD8-CDE84E19AFD0}" type="presParOf" srcId="{DFFF16BF-3F37-4398-A780-A4C09319B28A}" destId="{38DED7D7-FF10-4051-AD18-EFC96E4C45A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B95E69-2740-49B5-A098-D764C40F93C6}"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ID"/>
        </a:p>
      </dgm:t>
    </dgm:pt>
    <dgm:pt modelId="{ADBF3B8D-DF9D-4159-A261-C30EF3489956}">
      <dgm:prSet custT="1"/>
      <dgm:spPr/>
      <dgm:t>
        <a:bodyPr/>
        <a:lstStyle/>
        <a:p>
          <a:pPr>
            <a:buNone/>
          </a:pPr>
          <a:r>
            <a:rPr lang="en-US" sz="1600" dirty="0"/>
            <a:t>Patient-defined safety</a:t>
          </a:r>
          <a:endParaRPr lang="en-ID" sz="1600" dirty="0"/>
        </a:p>
      </dgm:t>
    </dgm:pt>
    <dgm:pt modelId="{42D7BD5D-3CD3-4F87-AFF3-94D1C9A4B936}" type="parTrans" cxnId="{2050C27E-7B46-4E42-B231-896116FFD35D}">
      <dgm:prSet/>
      <dgm:spPr/>
      <dgm:t>
        <a:bodyPr/>
        <a:lstStyle/>
        <a:p>
          <a:endParaRPr lang="en-ID" sz="1600"/>
        </a:p>
      </dgm:t>
    </dgm:pt>
    <dgm:pt modelId="{AF21B9FF-725B-47FB-A3C7-E63F9B6CF28B}" type="sibTrans" cxnId="{2050C27E-7B46-4E42-B231-896116FFD35D}">
      <dgm:prSet/>
      <dgm:spPr/>
      <dgm:t>
        <a:bodyPr/>
        <a:lstStyle/>
        <a:p>
          <a:endParaRPr lang="en-ID" sz="1600"/>
        </a:p>
      </dgm:t>
    </dgm:pt>
    <dgm:pt modelId="{05BE77BC-AE6E-4F13-93BD-47ABEF4C0C2E}">
      <dgm:prSet custT="1"/>
      <dgm:spPr/>
      <dgm:t>
        <a:bodyPr/>
        <a:lstStyle/>
        <a:p>
          <a:pPr>
            <a:buNone/>
          </a:pPr>
          <a:r>
            <a:rPr lang="en-US" sz="1600" b="0" i="0" u="none" dirty="0"/>
            <a:t>The patient determines if the environment is culturally safe</a:t>
          </a:r>
          <a:endParaRPr lang="en-ID" sz="1600" b="0" i="0" u="none" dirty="0"/>
        </a:p>
      </dgm:t>
    </dgm:pt>
    <dgm:pt modelId="{FFF734D2-42C7-47BB-9C48-B4692A056B07}" type="parTrans" cxnId="{D5BC52DD-9B4C-4F04-8C33-BE4F59587D5E}">
      <dgm:prSet/>
      <dgm:spPr/>
      <dgm:t>
        <a:bodyPr/>
        <a:lstStyle/>
        <a:p>
          <a:endParaRPr lang="en-ID" sz="1600"/>
        </a:p>
      </dgm:t>
    </dgm:pt>
    <dgm:pt modelId="{6471426F-02CF-4335-B577-972DA5A1FA6F}" type="sibTrans" cxnId="{D5BC52DD-9B4C-4F04-8C33-BE4F59587D5E}">
      <dgm:prSet/>
      <dgm:spPr/>
      <dgm:t>
        <a:bodyPr/>
        <a:lstStyle/>
        <a:p>
          <a:endParaRPr lang="en-ID" sz="1600"/>
        </a:p>
      </dgm:t>
    </dgm:pt>
    <dgm:pt modelId="{DBDE4A08-67A4-40B5-8B7F-CC3585A7A562}">
      <dgm:prSet custT="1"/>
      <dgm:spPr/>
      <dgm:t>
        <a:bodyPr/>
        <a:lstStyle/>
        <a:p>
          <a:pPr>
            <a:buNone/>
          </a:pPr>
          <a:r>
            <a:rPr lang="en-US" sz="1600" dirty="0"/>
            <a:t>Self-reflection</a:t>
          </a:r>
          <a:endParaRPr lang="en-ID" sz="1600" dirty="0"/>
        </a:p>
      </dgm:t>
    </dgm:pt>
    <dgm:pt modelId="{E80A4EA0-EACB-4DDE-9D3C-54EBA3EC33B6}" type="parTrans" cxnId="{F4B45B8E-E444-4EE4-B6E5-70B61FAC174B}">
      <dgm:prSet/>
      <dgm:spPr/>
      <dgm:t>
        <a:bodyPr/>
        <a:lstStyle/>
        <a:p>
          <a:endParaRPr lang="en-ID" sz="1600"/>
        </a:p>
      </dgm:t>
    </dgm:pt>
    <dgm:pt modelId="{B78018F6-350E-4147-9991-5007F631F607}" type="sibTrans" cxnId="{F4B45B8E-E444-4EE4-B6E5-70B61FAC174B}">
      <dgm:prSet/>
      <dgm:spPr/>
      <dgm:t>
        <a:bodyPr/>
        <a:lstStyle/>
        <a:p>
          <a:endParaRPr lang="en-ID" sz="1600"/>
        </a:p>
      </dgm:t>
    </dgm:pt>
    <dgm:pt modelId="{67872A9E-3942-42AE-8C76-4AAB56A0F5C2}">
      <dgm:prSet custT="1"/>
      <dgm:spPr/>
      <dgm:t>
        <a:bodyPr/>
        <a:lstStyle/>
        <a:p>
          <a:pPr>
            <a:buNone/>
          </a:pPr>
          <a:r>
            <a:rPr lang="en-US" sz="1600" b="0" i="0" u="none" dirty="0"/>
            <a:t>Providers must interrogate their own cultural identities and biases</a:t>
          </a:r>
          <a:endParaRPr lang="en-ID" sz="1600" b="0" i="0" u="none" dirty="0"/>
        </a:p>
      </dgm:t>
    </dgm:pt>
    <dgm:pt modelId="{4FBA086A-8F70-40F8-ADE8-B20DEB3B6386}" type="parTrans" cxnId="{CF459010-8626-4CDC-8007-6B221231A5A2}">
      <dgm:prSet/>
      <dgm:spPr/>
      <dgm:t>
        <a:bodyPr/>
        <a:lstStyle/>
        <a:p>
          <a:endParaRPr lang="en-ID" sz="1600"/>
        </a:p>
      </dgm:t>
    </dgm:pt>
    <dgm:pt modelId="{B17D54FA-2B64-42C9-B7EC-B77F589E2502}" type="sibTrans" cxnId="{CF459010-8626-4CDC-8007-6B221231A5A2}">
      <dgm:prSet/>
      <dgm:spPr/>
      <dgm:t>
        <a:bodyPr/>
        <a:lstStyle/>
        <a:p>
          <a:endParaRPr lang="en-ID" sz="1600"/>
        </a:p>
      </dgm:t>
    </dgm:pt>
    <dgm:pt modelId="{87395D5A-222A-4C50-9AAE-395848FBE0B1}">
      <dgm:prSet custT="1"/>
      <dgm:spPr/>
      <dgm:t>
        <a:bodyPr/>
        <a:lstStyle/>
        <a:p>
          <a:pPr>
            <a:buNone/>
          </a:pPr>
          <a:r>
            <a:rPr lang="en-US" sz="1600" dirty="0"/>
            <a:t>System-level relevance</a:t>
          </a:r>
          <a:endParaRPr lang="en-ID" sz="1600" dirty="0"/>
        </a:p>
      </dgm:t>
    </dgm:pt>
    <dgm:pt modelId="{3572FCA4-00A3-4251-9C3F-5E1D0DDA3CA2}" type="parTrans" cxnId="{206EB8AB-6A57-4DD8-B38F-23E7BE9F6B4C}">
      <dgm:prSet/>
      <dgm:spPr/>
      <dgm:t>
        <a:bodyPr/>
        <a:lstStyle/>
        <a:p>
          <a:endParaRPr lang="en-ID" sz="1600"/>
        </a:p>
      </dgm:t>
    </dgm:pt>
    <dgm:pt modelId="{DFA095BF-DB4F-4ED4-B936-0C5165540BFD}" type="sibTrans" cxnId="{206EB8AB-6A57-4DD8-B38F-23E7BE9F6B4C}">
      <dgm:prSet/>
      <dgm:spPr/>
      <dgm:t>
        <a:bodyPr/>
        <a:lstStyle/>
        <a:p>
          <a:endParaRPr lang="en-ID" sz="1600"/>
        </a:p>
      </dgm:t>
    </dgm:pt>
    <dgm:pt modelId="{EF9C36D8-EFB2-4D6B-B458-2C35A0C9CE34}">
      <dgm:prSet phldrT="[Text]" custT="1"/>
      <dgm:spPr/>
      <dgm:t>
        <a:bodyPr/>
        <a:lstStyle/>
        <a:p>
          <a:pPr>
            <a:buNone/>
          </a:pPr>
          <a:r>
            <a:rPr lang="en-US" sz="1600" dirty="0"/>
            <a:t>Power dynamics</a:t>
          </a:r>
          <a:endParaRPr lang="en-ID" sz="1600" dirty="0"/>
        </a:p>
      </dgm:t>
    </dgm:pt>
    <dgm:pt modelId="{B3EA3126-15FA-444B-89F1-72B62EB9AA32}" type="parTrans" cxnId="{1BC9E1E4-D281-4B42-B8D0-A80548D9B96B}">
      <dgm:prSet/>
      <dgm:spPr/>
      <dgm:t>
        <a:bodyPr/>
        <a:lstStyle/>
        <a:p>
          <a:endParaRPr lang="en-ID" sz="1600"/>
        </a:p>
      </dgm:t>
    </dgm:pt>
    <dgm:pt modelId="{F53AFD07-065D-498D-926E-6FDB8CD1EFC5}" type="sibTrans" cxnId="{1BC9E1E4-D281-4B42-B8D0-A80548D9B96B}">
      <dgm:prSet/>
      <dgm:spPr/>
      <dgm:t>
        <a:bodyPr/>
        <a:lstStyle/>
        <a:p>
          <a:endParaRPr lang="en-ID" sz="1600"/>
        </a:p>
      </dgm:t>
    </dgm:pt>
    <dgm:pt modelId="{D05740AE-2739-4F97-9436-1F82A3BC1A85}">
      <dgm:prSet phldrT="[Text]" custT="1"/>
      <dgm:spPr/>
      <dgm:t>
        <a:bodyPr/>
        <a:lstStyle/>
        <a:p>
          <a:pPr>
            <a:buNone/>
          </a:pPr>
          <a:r>
            <a:rPr lang="en-US" sz="1600" b="0" i="0" u="none" dirty="0"/>
            <a:t>Recognizing the power differential between provider and patient</a:t>
          </a:r>
          <a:endParaRPr lang="en-ID" sz="1600" dirty="0"/>
        </a:p>
      </dgm:t>
    </dgm:pt>
    <dgm:pt modelId="{8E3B8ABB-EBEC-4723-8B4C-0CEB639F96ED}" type="parTrans" cxnId="{B2DFA3F0-1324-4181-AB4E-F7AFFF91F035}">
      <dgm:prSet/>
      <dgm:spPr/>
      <dgm:t>
        <a:bodyPr/>
        <a:lstStyle/>
        <a:p>
          <a:endParaRPr lang="en-ID"/>
        </a:p>
      </dgm:t>
    </dgm:pt>
    <dgm:pt modelId="{1C9BFBD9-6ABB-46AE-BF47-585A38A08475}" type="sibTrans" cxnId="{B2DFA3F0-1324-4181-AB4E-F7AFFF91F035}">
      <dgm:prSet/>
      <dgm:spPr/>
      <dgm:t>
        <a:bodyPr/>
        <a:lstStyle/>
        <a:p>
          <a:endParaRPr lang="en-ID"/>
        </a:p>
      </dgm:t>
    </dgm:pt>
    <dgm:pt modelId="{CBAA90B0-8756-496F-804E-F53ED55DA541}">
      <dgm:prSet custT="1"/>
      <dgm:spPr/>
      <dgm:t>
        <a:bodyPr/>
        <a:lstStyle/>
        <a:p>
          <a:pPr>
            <a:buNone/>
          </a:pPr>
          <a:r>
            <a:rPr lang="en-US" sz="1600" b="0" i="0" u="none"/>
            <a:t>Goes beyond individual care to healthcare systems, policy, and education</a:t>
          </a:r>
          <a:endParaRPr lang="en-ID" sz="1600" dirty="0"/>
        </a:p>
      </dgm:t>
    </dgm:pt>
    <dgm:pt modelId="{AD563532-4126-451E-8BA8-FA76D0564F3F}" type="parTrans" cxnId="{63D4D22F-8E28-4884-AD24-8CC8FCCAE552}">
      <dgm:prSet/>
      <dgm:spPr/>
      <dgm:t>
        <a:bodyPr/>
        <a:lstStyle/>
        <a:p>
          <a:endParaRPr lang="en-ID"/>
        </a:p>
      </dgm:t>
    </dgm:pt>
    <dgm:pt modelId="{4F23B19C-DCA7-4A27-9423-6BA38096F6AC}" type="sibTrans" cxnId="{63D4D22F-8E28-4884-AD24-8CC8FCCAE552}">
      <dgm:prSet/>
      <dgm:spPr/>
      <dgm:t>
        <a:bodyPr/>
        <a:lstStyle/>
        <a:p>
          <a:endParaRPr lang="en-ID"/>
        </a:p>
      </dgm:t>
    </dgm:pt>
    <dgm:pt modelId="{F00E8332-EA00-4B05-B03D-F3C5C580DC82}" type="pres">
      <dgm:prSet presAssocID="{31B95E69-2740-49B5-A098-D764C40F93C6}" presName="linear" presStyleCnt="0">
        <dgm:presLayoutVars>
          <dgm:dir/>
          <dgm:animLvl val="lvl"/>
          <dgm:resizeHandles val="exact"/>
        </dgm:presLayoutVars>
      </dgm:prSet>
      <dgm:spPr/>
    </dgm:pt>
    <dgm:pt modelId="{DD770033-5943-45F5-BE13-0E184E6A2418}" type="pres">
      <dgm:prSet presAssocID="{EF9C36D8-EFB2-4D6B-B458-2C35A0C9CE34}" presName="parentLin" presStyleCnt="0"/>
      <dgm:spPr/>
    </dgm:pt>
    <dgm:pt modelId="{BBB74C0C-300B-4633-8C9E-7F754E68012C}" type="pres">
      <dgm:prSet presAssocID="{EF9C36D8-EFB2-4D6B-B458-2C35A0C9CE34}" presName="parentLeftMargin" presStyleLbl="node1" presStyleIdx="0" presStyleCnt="4"/>
      <dgm:spPr/>
    </dgm:pt>
    <dgm:pt modelId="{5239A1E3-6EF0-4CCF-8581-69045E88244F}" type="pres">
      <dgm:prSet presAssocID="{EF9C36D8-EFB2-4D6B-B458-2C35A0C9CE34}" presName="parentText" presStyleLbl="node1" presStyleIdx="0" presStyleCnt="4">
        <dgm:presLayoutVars>
          <dgm:chMax val="0"/>
          <dgm:bulletEnabled val="1"/>
        </dgm:presLayoutVars>
      </dgm:prSet>
      <dgm:spPr/>
    </dgm:pt>
    <dgm:pt modelId="{CF92B3E4-1F6B-41A1-BD9A-5373C60C76B8}" type="pres">
      <dgm:prSet presAssocID="{EF9C36D8-EFB2-4D6B-B458-2C35A0C9CE34}" presName="negativeSpace" presStyleCnt="0"/>
      <dgm:spPr/>
    </dgm:pt>
    <dgm:pt modelId="{F761F6F7-B137-494D-A6AB-CA14F3F3C68D}" type="pres">
      <dgm:prSet presAssocID="{EF9C36D8-EFB2-4D6B-B458-2C35A0C9CE34}" presName="childText" presStyleLbl="conFgAcc1" presStyleIdx="0" presStyleCnt="4">
        <dgm:presLayoutVars>
          <dgm:bulletEnabled val="1"/>
        </dgm:presLayoutVars>
      </dgm:prSet>
      <dgm:spPr/>
    </dgm:pt>
    <dgm:pt modelId="{26451927-769C-4EC7-8BE2-E2E3F856219A}" type="pres">
      <dgm:prSet presAssocID="{F53AFD07-065D-498D-926E-6FDB8CD1EFC5}" presName="spaceBetweenRectangles" presStyleCnt="0"/>
      <dgm:spPr/>
    </dgm:pt>
    <dgm:pt modelId="{5AFF0317-D311-4DBF-91F9-CAB202999EFF}" type="pres">
      <dgm:prSet presAssocID="{ADBF3B8D-DF9D-4159-A261-C30EF3489956}" presName="parentLin" presStyleCnt="0"/>
      <dgm:spPr/>
    </dgm:pt>
    <dgm:pt modelId="{C5EADA79-3958-4FB1-9163-8E3FC994F72A}" type="pres">
      <dgm:prSet presAssocID="{ADBF3B8D-DF9D-4159-A261-C30EF3489956}" presName="parentLeftMargin" presStyleLbl="node1" presStyleIdx="0" presStyleCnt="4"/>
      <dgm:spPr/>
    </dgm:pt>
    <dgm:pt modelId="{E2315D70-F900-46C8-B316-FB3AE6F416FB}" type="pres">
      <dgm:prSet presAssocID="{ADBF3B8D-DF9D-4159-A261-C30EF3489956}" presName="parentText" presStyleLbl="node1" presStyleIdx="1" presStyleCnt="4">
        <dgm:presLayoutVars>
          <dgm:chMax val="0"/>
          <dgm:bulletEnabled val="1"/>
        </dgm:presLayoutVars>
      </dgm:prSet>
      <dgm:spPr/>
    </dgm:pt>
    <dgm:pt modelId="{AABFD0D1-C162-42D1-9169-7B8CE1856D2E}" type="pres">
      <dgm:prSet presAssocID="{ADBF3B8D-DF9D-4159-A261-C30EF3489956}" presName="negativeSpace" presStyleCnt="0"/>
      <dgm:spPr/>
    </dgm:pt>
    <dgm:pt modelId="{97EA8433-9C95-461C-8A85-F3066EB73D86}" type="pres">
      <dgm:prSet presAssocID="{ADBF3B8D-DF9D-4159-A261-C30EF3489956}" presName="childText" presStyleLbl="conFgAcc1" presStyleIdx="1" presStyleCnt="4">
        <dgm:presLayoutVars>
          <dgm:bulletEnabled val="1"/>
        </dgm:presLayoutVars>
      </dgm:prSet>
      <dgm:spPr/>
    </dgm:pt>
    <dgm:pt modelId="{9656ADE2-94A2-4C94-BA18-2925A9A1B632}" type="pres">
      <dgm:prSet presAssocID="{AF21B9FF-725B-47FB-A3C7-E63F9B6CF28B}" presName="spaceBetweenRectangles" presStyleCnt="0"/>
      <dgm:spPr/>
    </dgm:pt>
    <dgm:pt modelId="{E9281CEB-BB04-4C48-A83D-126856E5A508}" type="pres">
      <dgm:prSet presAssocID="{DBDE4A08-67A4-40B5-8B7F-CC3585A7A562}" presName="parentLin" presStyleCnt="0"/>
      <dgm:spPr/>
    </dgm:pt>
    <dgm:pt modelId="{29141B31-82A6-49CA-85DF-907ACA6DB03A}" type="pres">
      <dgm:prSet presAssocID="{DBDE4A08-67A4-40B5-8B7F-CC3585A7A562}" presName="parentLeftMargin" presStyleLbl="node1" presStyleIdx="1" presStyleCnt="4"/>
      <dgm:spPr/>
    </dgm:pt>
    <dgm:pt modelId="{4FF49016-B19A-4BA0-B3FC-0F18C5C9218F}" type="pres">
      <dgm:prSet presAssocID="{DBDE4A08-67A4-40B5-8B7F-CC3585A7A562}" presName="parentText" presStyleLbl="node1" presStyleIdx="2" presStyleCnt="4">
        <dgm:presLayoutVars>
          <dgm:chMax val="0"/>
          <dgm:bulletEnabled val="1"/>
        </dgm:presLayoutVars>
      </dgm:prSet>
      <dgm:spPr/>
    </dgm:pt>
    <dgm:pt modelId="{25CCFF79-C6FA-41A6-AC50-6E47442521D8}" type="pres">
      <dgm:prSet presAssocID="{DBDE4A08-67A4-40B5-8B7F-CC3585A7A562}" presName="negativeSpace" presStyleCnt="0"/>
      <dgm:spPr/>
    </dgm:pt>
    <dgm:pt modelId="{B4D3DABA-FE78-41C0-A175-1453310D1A4D}" type="pres">
      <dgm:prSet presAssocID="{DBDE4A08-67A4-40B5-8B7F-CC3585A7A562}" presName="childText" presStyleLbl="conFgAcc1" presStyleIdx="2" presStyleCnt="4">
        <dgm:presLayoutVars>
          <dgm:bulletEnabled val="1"/>
        </dgm:presLayoutVars>
      </dgm:prSet>
      <dgm:spPr/>
    </dgm:pt>
    <dgm:pt modelId="{5C1BCD48-38EC-49C5-9EDB-53657EF245B5}" type="pres">
      <dgm:prSet presAssocID="{B78018F6-350E-4147-9991-5007F631F607}" presName="spaceBetweenRectangles" presStyleCnt="0"/>
      <dgm:spPr/>
    </dgm:pt>
    <dgm:pt modelId="{18D8871A-A65C-4F3F-9E65-9F3C59997DC6}" type="pres">
      <dgm:prSet presAssocID="{87395D5A-222A-4C50-9AAE-395848FBE0B1}" presName="parentLin" presStyleCnt="0"/>
      <dgm:spPr/>
    </dgm:pt>
    <dgm:pt modelId="{D8A87102-C635-4989-B8A8-6C9C3B6E793A}" type="pres">
      <dgm:prSet presAssocID="{87395D5A-222A-4C50-9AAE-395848FBE0B1}" presName="parentLeftMargin" presStyleLbl="node1" presStyleIdx="2" presStyleCnt="4"/>
      <dgm:spPr/>
    </dgm:pt>
    <dgm:pt modelId="{C62C8A18-75CD-42D1-9310-692C01B863CF}" type="pres">
      <dgm:prSet presAssocID="{87395D5A-222A-4C50-9AAE-395848FBE0B1}" presName="parentText" presStyleLbl="node1" presStyleIdx="3" presStyleCnt="4">
        <dgm:presLayoutVars>
          <dgm:chMax val="0"/>
          <dgm:bulletEnabled val="1"/>
        </dgm:presLayoutVars>
      </dgm:prSet>
      <dgm:spPr/>
    </dgm:pt>
    <dgm:pt modelId="{12E10A77-2810-4934-922C-7A5CBBAF4A57}" type="pres">
      <dgm:prSet presAssocID="{87395D5A-222A-4C50-9AAE-395848FBE0B1}" presName="negativeSpace" presStyleCnt="0"/>
      <dgm:spPr/>
    </dgm:pt>
    <dgm:pt modelId="{DF831AD9-079A-450C-A5FE-EC861D1096DF}" type="pres">
      <dgm:prSet presAssocID="{87395D5A-222A-4C50-9AAE-395848FBE0B1}" presName="childText" presStyleLbl="conFgAcc1" presStyleIdx="3" presStyleCnt="4">
        <dgm:presLayoutVars>
          <dgm:bulletEnabled val="1"/>
        </dgm:presLayoutVars>
      </dgm:prSet>
      <dgm:spPr/>
    </dgm:pt>
  </dgm:ptLst>
  <dgm:cxnLst>
    <dgm:cxn modelId="{0E259C0D-C552-435B-99E6-09007F76C413}" type="presOf" srcId="{31B95E69-2740-49B5-A098-D764C40F93C6}" destId="{F00E8332-EA00-4B05-B03D-F3C5C580DC82}" srcOrd="0" destOrd="0" presId="urn:microsoft.com/office/officeart/2005/8/layout/list1"/>
    <dgm:cxn modelId="{CF459010-8626-4CDC-8007-6B221231A5A2}" srcId="{DBDE4A08-67A4-40B5-8B7F-CC3585A7A562}" destId="{67872A9E-3942-42AE-8C76-4AAB56A0F5C2}" srcOrd="0" destOrd="0" parTransId="{4FBA086A-8F70-40F8-ADE8-B20DEB3B6386}" sibTransId="{B17D54FA-2B64-42C9-B7EC-B77F589E2502}"/>
    <dgm:cxn modelId="{7280FF21-E27A-4A75-ADCE-E8640119FC50}" type="presOf" srcId="{D05740AE-2739-4F97-9436-1F82A3BC1A85}" destId="{F761F6F7-B137-494D-A6AB-CA14F3F3C68D}" srcOrd="0" destOrd="0" presId="urn:microsoft.com/office/officeart/2005/8/layout/list1"/>
    <dgm:cxn modelId="{70B8E323-BABC-49EE-81D4-D4ACB1A6E935}" type="presOf" srcId="{87395D5A-222A-4C50-9AAE-395848FBE0B1}" destId="{D8A87102-C635-4989-B8A8-6C9C3B6E793A}" srcOrd="0" destOrd="0" presId="urn:microsoft.com/office/officeart/2005/8/layout/list1"/>
    <dgm:cxn modelId="{63D4D22F-8E28-4884-AD24-8CC8FCCAE552}" srcId="{87395D5A-222A-4C50-9AAE-395848FBE0B1}" destId="{CBAA90B0-8756-496F-804E-F53ED55DA541}" srcOrd="0" destOrd="0" parTransId="{AD563532-4126-451E-8BA8-FA76D0564F3F}" sibTransId="{4F23B19C-DCA7-4A27-9423-6BA38096F6AC}"/>
    <dgm:cxn modelId="{31C3AE68-66A7-4347-A0E4-F161DEE2F3A0}" type="presOf" srcId="{87395D5A-222A-4C50-9AAE-395848FBE0B1}" destId="{C62C8A18-75CD-42D1-9310-692C01B863CF}" srcOrd="1" destOrd="0" presId="urn:microsoft.com/office/officeart/2005/8/layout/list1"/>
    <dgm:cxn modelId="{2050C27E-7B46-4E42-B231-896116FFD35D}" srcId="{31B95E69-2740-49B5-A098-D764C40F93C6}" destId="{ADBF3B8D-DF9D-4159-A261-C30EF3489956}" srcOrd="1" destOrd="0" parTransId="{42D7BD5D-3CD3-4F87-AFF3-94D1C9A4B936}" sibTransId="{AF21B9FF-725B-47FB-A3C7-E63F9B6CF28B}"/>
    <dgm:cxn modelId="{1D115380-0ED5-45F8-A419-8C38608EEC19}" type="presOf" srcId="{ADBF3B8D-DF9D-4159-A261-C30EF3489956}" destId="{C5EADA79-3958-4FB1-9163-8E3FC994F72A}" srcOrd="0" destOrd="0" presId="urn:microsoft.com/office/officeart/2005/8/layout/list1"/>
    <dgm:cxn modelId="{21064084-8CD1-4EAD-B1C3-F518CDE93E78}" type="presOf" srcId="{EF9C36D8-EFB2-4D6B-B458-2C35A0C9CE34}" destId="{5239A1E3-6EF0-4CCF-8581-69045E88244F}" srcOrd="1" destOrd="0" presId="urn:microsoft.com/office/officeart/2005/8/layout/list1"/>
    <dgm:cxn modelId="{F4B45B8E-E444-4EE4-B6E5-70B61FAC174B}" srcId="{31B95E69-2740-49B5-A098-D764C40F93C6}" destId="{DBDE4A08-67A4-40B5-8B7F-CC3585A7A562}" srcOrd="2" destOrd="0" parTransId="{E80A4EA0-EACB-4DDE-9D3C-54EBA3EC33B6}" sibTransId="{B78018F6-350E-4147-9991-5007F631F607}"/>
    <dgm:cxn modelId="{7E44468E-F0C5-46A8-831F-ADC7CF590338}" type="presOf" srcId="{EF9C36D8-EFB2-4D6B-B458-2C35A0C9CE34}" destId="{BBB74C0C-300B-4633-8C9E-7F754E68012C}" srcOrd="0" destOrd="0" presId="urn:microsoft.com/office/officeart/2005/8/layout/list1"/>
    <dgm:cxn modelId="{3E713F99-B4EC-49E6-98ED-8B3F8D85A042}" type="presOf" srcId="{DBDE4A08-67A4-40B5-8B7F-CC3585A7A562}" destId="{4FF49016-B19A-4BA0-B3FC-0F18C5C9218F}" srcOrd="1" destOrd="0" presId="urn:microsoft.com/office/officeart/2005/8/layout/list1"/>
    <dgm:cxn modelId="{206EB8AB-6A57-4DD8-B38F-23E7BE9F6B4C}" srcId="{31B95E69-2740-49B5-A098-D764C40F93C6}" destId="{87395D5A-222A-4C50-9AAE-395848FBE0B1}" srcOrd="3" destOrd="0" parTransId="{3572FCA4-00A3-4251-9C3F-5E1D0DDA3CA2}" sibTransId="{DFA095BF-DB4F-4ED4-B936-0C5165540BFD}"/>
    <dgm:cxn modelId="{1B9C14C4-619B-4577-ABA5-0709B7381724}" type="presOf" srcId="{CBAA90B0-8756-496F-804E-F53ED55DA541}" destId="{DF831AD9-079A-450C-A5FE-EC861D1096DF}" srcOrd="0" destOrd="0" presId="urn:microsoft.com/office/officeart/2005/8/layout/list1"/>
    <dgm:cxn modelId="{26A3D0CF-16DE-4572-8B01-74941FBD5F27}" type="presOf" srcId="{67872A9E-3942-42AE-8C76-4AAB56A0F5C2}" destId="{B4D3DABA-FE78-41C0-A175-1453310D1A4D}" srcOrd="0" destOrd="0" presId="urn:microsoft.com/office/officeart/2005/8/layout/list1"/>
    <dgm:cxn modelId="{D5BC52DD-9B4C-4F04-8C33-BE4F59587D5E}" srcId="{ADBF3B8D-DF9D-4159-A261-C30EF3489956}" destId="{05BE77BC-AE6E-4F13-93BD-47ABEF4C0C2E}" srcOrd="0" destOrd="0" parTransId="{FFF734D2-42C7-47BB-9C48-B4692A056B07}" sibTransId="{6471426F-02CF-4335-B577-972DA5A1FA6F}"/>
    <dgm:cxn modelId="{1BC9E1E4-D281-4B42-B8D0-A80548D9B96B}" srcId="{31B95E69-2740-49B5-A098-D764C40F93C6}" destId="{EF9C36D8-EFB2-4D6B-B458-2C35A0C9CE34}" srcOrd="0" destOrd="0" parTransId="{B3EA3126-15FA-444B-89F1-72B62EB9AA32}" sibTransId="{F53AFD07-065D-498D-926E-6FDB8CD1EFC5}"/>
    <dgm:cxn modelId="{4F42B8EB-3F35-4C5C-BF7B-16D31CFFEE21}" type="presOf" srcId="{05BE77BC-AE6E-4F13-93BD-47ABEF4C0C2E}" destId="{97EA8433-9C95-461C-8A85-F3066EB73D86}" srcOrd="0" destOrd="0" presId="urn:microsoft.com/office/officeart/2005/8/layout/list1"/>
    <dgm:cxn modelId="{B2DFA3F0-1324-4181-AB4E-F7AFFF91F035}" srcId="{EF9C36D8-EFB2-4D6B-B458-2C35A0C9CE34}" destId="{D05740AE-2739-4F97-9436-1F82A3BC1A85}" srcOrd="0" destOrd="0" parTransId="{8E3B8ABB-EBEC-4723-8B4C-0CEB639F96ED}" sibTransId="{1C9BFBD9-6ABB-46AE-BF47-585A38A08475}"/>
    <dgm:cxn modelId="{DDE19EF7-64A7-425C-829A-7ED1E3824B85}" type="presOf" srcId="{ADBF3B8D-DF9D-4159-A261-C30EF3489956}" destId="{E2315D70-F900-46C8-B316-FB3AE6F416FB}" srcOrd="1" destOrd="0" presId="urn:microsoft.com/office/officeart/2005/8/layout/list1"/>
    <dgm:cxn modelId="{A5A928F8-5B67-453F-8399-4FE06108A5D4}" type="presOf" srcId="{DBDE4A08-67A4-40B5-8B7F-CC3585A7A562}" destId="{29141B31-82A6-49CA-85DF-907ACA6DB03A}" srcOrd="0" destOrd="0" presId="urn:microsoft.com/office/officeart/2005/8/layout/list1"/>
    <dgm:cxn modelId="{7C4FA8CD-E8BF-441C-827C-04C9DDD520F2}" type="presParOf" srcId="{F00E8332-EA00-4B05-B03D-F3C5C580DC82}" destId="{DD770033-5943-45F5-BE13-0E184E6A2418}" srcOrd="0" destOrd="0" presId="urn:microsoft.com/office/officeart/2005/8/layout/list1"/>
    <dgm:cxn modelId="{B08CD1C8-4098-40EE-B3C6-94321A2E5A8B}" type="presParOf" srcId="{DD770033-5943-45F5-BE13-0E184E6A2418}" destId="{BBB74C0C-300B-4633-8C9E-7F754E68012C}" srcOrd="0" destOrd="0" presId="urn:microsoft.com/office/officeart/2005/8/layout/list1"/>
    <dgm:cxn modelId="{82A7E2EF-30AB-48D4-9B2C-60C6F64E6DB7}" type="presParOf" srcId="{DD770033-5943-45F5-BE13-0E184E6A2418}" destId="{5239A1E3-6EF0-4CCF-8581-69045E88244F}" srcOrd="1" destOrd="0" presId="urn:microsoft.com/office/officeart/2005/8/layout/list1"/>
    <dgm:cxn modelId="{72F3C9E3-E81F-4E97-88C6-BCAADCD0BF18}" type="presParOf" srcId="{F00E8332-EA00-4B05-B03D-F3C5C580DC82}" destId="{CF92B3E4-1F6B-41A1-BD9A-5373C60C76B8}" srcOrd="1" destOrd="0" presId="urn:microsoft.com/office/officeart/2005/8/layout/list1"/>
    <dgm:cxn modelId="{9E02795E-F300-4748-8B0F-7EE787BF7271}" type="presParOf" srcId="{F00E8332-EA00-4B05-B03D-F3C5C580DC82}" destId="{F761F6F7-B137-494D-A6AB-CA14F3F3C68D}" srcOrd="2" destOrd="0" presId="urn:microsoft.com/office/officeart/2005/8/layout/list1"/>
    <dgm:cxn modelId="{FE3C51B0-4534-4F04-9633-8CB65257824D}" type="presParOf" srcId="{F00E8332-EA00-4B05-B03D-F3C5C580DC82}" destId="{26451927-769C-4EC7-8BE2-E2E3F856219A}" srcOrd="3" destOrd="0" presId="urn:microsoft.com/office/officeart/2005/8/layout/list1"/>
    <dgm:cxn modelId="{DD73DEF0-FDF5-4422-9577-03CAF124390F}" type="presParOf" srcId="{F00E8332-EA00-4B05-B03D-F3C5C580DC82}" destId="{5AFF0317-D311-4DBF-91F9-CAB202999EFF}" srcOrd="4" destOrd="0" presId="urn:microsoft.com/office/officeart/2005/8/layout/list1"/>
    <dgm:cxn modelId="{51DFC542-F4AA-4C96-9E9B-DF88F70559AE}" type="presParOf" srcId="{5AFF0317-D311-4DBF-91F9-CAB202999EFF}" destId="{C5EADA79-3958-4FB1-9163-8E3FC994F72A}" srcOrd="0" destOrd="0" presId="urn:microsoft.com/office/officeart/2005/8/layout/list1"/>
    <dgm:cxn modelId="{584C03BD-E0BB-46C8-AB9D-BA743309EFCC}" type="presParOf" srcId="{5AFF0317-D311-4DBF-91F9-CAB202999EFF}" destId="{E2315D70-F900-46C8-B316-FB3AE6F416FB}" srcOrd="1" destOrd="0" presId="urn:microsoft.com/office/officeart/2005/8/layout/list1"/>
    <dgm:cxn modelId="{3AB483A5-E8E6-417A-AAB4-6C3866753DD5}" type="presParOf" srcId="{F00E8332-EA00-4B05-B03D-F3C5C580DC82}" destId="{AABFD0D1-C162-42D1-9169-7B8CE1856D2E}" srcOrd="5" destOrd="0" presId="urn:microsoft.com/office/officeart/2005/8/layout/list1"/>
    <dgm:cxn modelId="{987FA6E8-1EFC-4161-A2F7-96D08590CD23}" type="presParOf" srcId="{F00E8332-EA00-4B05-B03D-F3C5C580DC82}" destId="{97EA8433-9C95-461C-8A85-F3066EB73D86}" srcOrd="6" destOrd="0" presId="urn:microsoft.com/office/officeart/2005/8/layout/list1"/>
    <dgm:cxn modelId="{4078BA68-81BF-4F2E-9C7E-224C667CA1C6}" type="presParOf" srcId="{F00E8332-EA00-4B05-B03D-F3C5C580DC82}" destId="{9656ADE2-94A2-4C94-BA18-2925A9A1B632}" srcOrd="7" destOrd="0" presId="urn:microsoft.com/office/officeart/2005/8/layout/list1"/>
    <dgm:cxn modelId="{03EB3306-918A-4D48-A08D-C9788C3B08CC}" type="presParOf" srcId="{F00E8332-EA00-4B05-B03D-F3C5C580DC82}" destId="{E9281CEB-BB04-4C48-A83D-126856E5A508}" srcOrd="8" destOrd="0" presId="urn:microsoft.com/office/officeart/2005/8/layout/list1"/>
    <dgm:cxn modelId="{A05425BF-C47A-4B1F-BE08-9EEF6C61A8A1}" type="presParOf" srcId="{E9281CEB-BB04-4C48-A83D-126856E5A508}" destId="{29141B31-82A6-49CA-85DF-907ACA6DB03A}" srcOrd="0" destOrd="0" presId="urn:microsoft.com/office/officeart/2005/8/layout/list1"/>
    <dgm:cxn modelId="{CF931BD5-A3BB-4997-8A7E-1D7E8CE43516}" type="presParOf" srcId="{E9281CEB-BB04-4C48-A83D-126856E5A508}" destId="{4FF49016-B19A-4BA0-B3FC-0F18C5C9218F}" srcOrd="1" destOrd="0" presId="urn:microsoft.com/office/officeart/2005/8/layout/list1"/>
    <dgm:cxn modelId="{D0098A9B-57BC-48CC-8735-8CD8BD8CB0C7}" type="presParOf" srcId="{F00E8332-EA00-4B05-B03D-F3C5C580DC82}" destId="{25CCFF79-C6FA-41A6-AC50-6E47442521D8}" srcOrd="9" destOrd="0" presId="urn:microsoft.com/office/officeart/2005/8/layout/list1"/>
    <dgm:cxn modelId="{C20C07BF-5A78-4196-AAAD-2E567B192812}" type="presParOf" srcId="{F00E8332-EA00-4B05-B03D-F3C5C580DC82}" destId="{B4D3DABA-FE78-41C0-A175-1453310D1A4D}" srcOrd="10" destOrd="0" presId="urn:microsoft.com/office/officeart/2005/8/layout/list1"/>
    <dgm:cxn modelId="{B368D46E-EDE8-49F6-8601-A029BA335783}" type="presParOf" srcId="{F00E8332-EA00-4B05-B03D-F3C5C580DC82}" destId="{5C1BCD48-38EC-49C5-9EDB-53657EF245B5}" srcOrd="11" destOrd="0" presId="urn:microsoft.com/office/officeart/2005/8/layout/list1"/>
    <dgm:cxn modelId="{56FDD642-F6D1-4F3E-8CE9-6A09F495889F}" type="presParOf" srcId="{F00E8332-EA00-4B05-B03D-F3C5C580DC82}" destId="{18D8871A-A65C-4F3F-9E65-9F3C59997DC6}" srcOrd="12" destOrd="0" presId="urn:microsoft.com/office/officeart/2005/8/layout/list1"/>
    <dgm:cxn modelId="{1328C9AD-EE29-41C5-A8B0-528BB9946606}" type="presParOf" srcId="{18D8871A-A65C-4F3F-9E65-9F3C59997DC6}" destId="{D8A87102-C635-4989-B8A8-6C9C3B6E793A}" srcOrd="0" destOrd="0" presId="urn:microsoft.com/office/officeart/2005/8/layout/list1"/>
    <dgm:cxn modelId="{DBD48A78-F850-4E4C-97AE-BC0F509DB9CC}" type="presParOf" srcId="{18D8871A-A65C-4F3F-9E65-9F3C59997DC6}" destId="{C62C8A18-75CD-42D1-9310-692C01B863CF}" srcOrd="1" destOrd="0" presId="urn:microsoft.com/office/officeart/2005/8/layout/list1"/>
    <dgm:cxn modelId="{917BFFB6-2872-4BD1-A810-9EDFADCD383F}" type="presParOf" srcId="{F00E8332-EA00-4B05-B03D-F3C5C580DC82}" destId="{12E10A77-2810-4934-922C-7A5CBBAF4A57}" srcOrd="13" destOrd="0" presId="urn:microsoft.com/office/officeart/2005/8/layout/list1"/>
    <dgm:cxn modelId="{281E42EF-9435-4041-9932-ED4994E69FD8}" type="presParOf" srcId="{F00E8332-EA00-4B05-B03D-F3C5C580DC82}" destId="{DF831AD9-079A-450C-A5FE-EC861D1096D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C3C5C-0811-41F4-B184-5C29B37179D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ID"/>
        </a:p>
      </dgm:t>
    </dgm:pt>
    <dgm:pt modelId="{366EB5D3-D355-4C4C-BDE0-EE5AEA57DDC1}">
      <dgm:prSet phldrT="[Text]"/>
      <dgm:spPr/>
      <dgm:t>
        <a:bodyPr/>
        <a:lstStyle/>
        <a:p>
          <a:r>
            <a:rPr lang="en-US" dirty="0"/>
            <a:t>Various terminology</a:t>
          </a:r>
          <a:endParaRPr lang="en-ID" dirty="0"/>
        </a:p>
      </dgm:t>
    </dgm:pt>
    <dgm:pt modelId="{15EB0A35-C199-409F-9E69-C843FDBF5637}" type="parTrans" cxnId="{AFFC3CF4-2AB1-43F2-B121-701EC50335A8}">
      <dgm:prSet/>
      <dgm:spPr/>
      <dgm:t>
        <a:bodyPr/>
        <a:lstStyle/>
        <a:p>
          <a:endParaRPr lang="en-ID"/>
        </a:p>
      </dgm:t>
    </dgm:pt>
    <dgm:pt modelId="{A09AD81E-4E5E-477F-82EA-1830F160F1F5}" type="sibTrans" cxnId="{AFFC3CF4-2AB1-43F2-B121-701EC50335A8}">
      <dgm:prSet/>
      <dgm:spPr/>
      <dgm:t>
        <a:bodyPr/>
        <a:lstStyle/>
        <a:p>
          <a:endParaRPr lang="en-ID"/>
        </a:p>
      </dgm:t>
    </dgm:pt>
    <dgm:pt modelId="{474DA3A3-4B12-4AFD-BA3F-D134C1F31123}">
      <dgm:prSet phldrT="[Text]"/>
      <dgm:spPr/>
      <dgm:t>
        <a:bodyPr/>
        <a:lstStyle/>
        <a:p>
          <a:r>
            <a:rPr lang="en-US" dirty="0"/>
            <a:t>Focused on cultural competence</a:t>
          </a:r>
          <a:endParaRPr lang="en-ID" dirty="0"/>
        </a:p>
      </dgm:t>
    </dgm:pt>
    <dgm:pt modelId="{BBA5D203-1654-4CB7-A119-4CEE18AB2FD5}" type="parTrans" cxnId="{4FBDD829-DF0A-490D-B760-27CEF7E08DF1}">
      <dgm:prSet/>
      <dgm:spPr/>
      <dgm:t>
        <a:bodyPr/>
        <a:lstStyle/>
        <a:p>
          <a:endParaRPr lang="en-ID"/>
        </a:p>
      </dgm:t>
    </dgm:pt>
    <dgm:pt modelId="{7989CC58-4C8F-4773-B36D-1A245F817972}" type="sibTrans" cxnId="{4FBDD829-DF0A-490D-B760-27CEF7E08DF1}">
      <dgm:prSet/>
      <dgm:spPr/>
      <dgm:t>
        <a:bodyPr/>
        <a:lstStyle/>
        <a:p>
          <a:endParaRPr lang="en-ID"/>
        </a:p>
      </dgm:t>
    </dgm:pt>
    <dgm:pt modelId="{69A95B14-3607-4C12-AE3F-71DE6C8D31B5}">
      <dgm:prSet phldrT="[Text]"/>
      <dgm:spPr/>
      <dgm:t>
        <a:bodyPr/>
        <a:lstStyle/>
        <a:p>
          <a:r>
            <a:rPr lang="en-US" dirty="0"/>
            <a:t>Lack of policies</a:t>
          </a:r>
          <a:endParaRPr lang="en-ID" dirty="0"/>
        </a:p>
      </dgm:t>
    </dgm:pt>
    <dgm:pt modelId="{268F2AAD-0E23-4DF8-A1E5-2BD5905E1861}" type="parTrans" cxnId="{697487B1-C8E0-4255-B2D4-49BFF7C64676}">
      <dgm:prSet/>
      <dgm:spPr/>
      <dgm:t>
        <a:bodyPr/>
        <a:lstStyle/>
        <a:p>
          <a:endParaRPr lang="en-ID"/>
        </a:p>
      </dgm:t>
    </dgm:pt>
    <dgm:pt modelId="{FAD45556-269C-43EC-AC42-4D0322348A99}" type="sibTrans" cxnId="{697487B1-C8E0-4255-B2D4-49BFF7C64676}">
      <dgm:prSet/>
      <dgm:spPr/>
      <dgm:t>
        <a:bodyPr/>
        <a:lstStyle/>
        <a:p>
          <a:endParaRPr lang="en-ID"/>
        </a:p>
      </dgm:t>
    </dgm:pt>
    <dgm:pt modelId="{AEC5BAAF-CA0C-4052-AD4B-310FFA44395B}">
      <dgm:prSet phldrT="[Text]"/>
      <dgm:spPr/>
      <dgm:t>
        <a:bodyPr/>
        <a:lstStyle/>
        <a:p>
          <a:r>
            <a:rPr lang="en-US" dirty="0"/>
            <a:t>Lack of training</a:t>
          </a:r>
          <a:endParaRPr lang="en-ID" dirty="0"/>
        </a:p>
      </dgm:t>
    </dgm:pt>
    <dgm:pt modelId="{488E086C-4C80-444D-8DB9-4FFFC2C76419}" type="parTrans" cxnId="{528FA8E5-C5FC-4E87-B533-4CDF03A471D7}">
      <dgm:prSet/>
      <dgm:spPr/>
      <dgm:t>
        <a:bodyPr/>
        <a:lstStyle/>
        <a:p>
          <a:endParaRPr lang="en-ID"/>
        </a:p>
      </dgm:t>
    </dgm:pt>
    <dgm:pt modelId="{EAD4C5AA-E8B8-42A1-AD2D-C26045FC778C}" type="sibTrans" cxnId="{528FA8E5-C5FC-4E87-B533-4CDF03A471D7}">
      <dgm:prSet/>
      <dgm:spPr/>
      <dgm:t>
        <a:bodyPr/>
        <a:lstStyle/>
        <a:p>
          <a:endParaRPr lang="en-ID"/>
        </a:p>
      </dgm:t>
    </dgm:pt>
    <dgm:pt modelId="{8DD33291-8200-4B21-A6B8-A36AED7985D4}" type="pres">
      <dgm:prSet presAssocID="{B7FC3C5C-0811-41F4-B184-5C29B37179D4}" presName="diagram" presStyleCnt="0">
        <dgm:presLayoutVars>
          <dgm:dir/>
          <dgm:resizeHandles val="exact"/>
        </dgm:presLayoutVars>
      </dgm:prSet>
      <dgm:spPr/>
    </dgm:pt>
    <dgm:pt modelId="{B11084C6-C9D2-4EBB-A677-D748F88248A4}" type="pres">
      <dgm:prSet presAssocID="{366EB5D3-D355-4C4C-BDE0-EE5AEA57DDC1}" presName="node" presStyleLbl="node1" presStyleIdx="0" presStyleCnt="4">
        <dgm:presLayoutVars>
          <dgm:bulletEnabled val="1"/>
        </dgm:presLayoutVars>
      </dgm:prSet>
      <dgm:spPr/>
    </dgm:pt>
    <dgm:pt modelId="{D7C03C61-3CB1-482A-A6F3-E0ED1B91CE92}" type="pres">
      <dgm:prSet presAssocID="{A09AD81E-4E5E-477F-82EA-1830F160F1F5}" presName="sibTrans" presStyleCnt="0"/>
      <dgm:spPr/>
    </dgm:pt>
    <dgm:pt modelId="{6BDE296A-B034-483D-BA3E-9E0EA5D9BDB2}" type="pres">
      <dgm:prSet presAssocID="{474DA3A3-4B12-4AFD-BA3F-D134C1F31123}" presName="node" presStyleLbl="node1" presStyleIdx="1" presStyleCnt="4">
        <dgm:presLayoutVars>
          <dgm:bulletEnabled val="1"/>
        </dgm:presLayoutVars>
      </dgm:prSet>
      <dgm:spPr/>
    </dgm:pt>
    <dgm:pt modelId="{1E0D1032-018B-4EC3-A92F-EE964A1BC991}" type="pres">
      <dgm:prSet presAssocID="{7989CC58-4C8F-4773-B36D-1A245F817972}" presName="sibTrans" presStyleCnt="0"/>
      <dgm:spPr/>
    </dgm:pt>
    <dgm:pt modelId="{C0CE7E4A-7A02-4A8A-9A8F-A7F972B9B810}" type="pres">
      <dgm:prSet presAssocID="{69A95B14-3607-4C12-AE3F-71DE6C8D31B5}" presName="node" presStyleLbl="node1" presStyleIdx="2" presStyleCnt="4">
        <dgm:presLayoutVars>
          <dgm:bulletEnabled val="1"/>
        </dgm:presLayoutVars>
      </dgm:prSet>
      <dgm:spPr/>
    </dgm:pt>
    <dgm:pt modelId="{B9421E74-680E-418C-AF9B-08427BEAE57A}" type="pres">
      <dgm:prSet presAssocID="{FAD45556-269C-43EC-AC42-4D0322348A99}" presName="sibTrans" presStyleCnt="0"/>
      <dgm:spPr/>
    </dgm:pt>
    <dgm:pt modelId="{8187A09B-909B-4BCB-B0CD-1220503911DA}" type="pres">
      <dgm:prSet presAssocID="{AEC5BAAF-CA0C-4052-AD4B-310FFA44395B}" presName="node" presStyleLbl="node1" presStyleIdx="3" presStyleCnt="4">
        <dgm:presLayoutVars>
          <dgm:bulletEnabled val="1"/>
        </dgm:presLayoutVars>
      </dgm:prSet>
      <dgm:spPr/>
    </dgm:pt>
  </dgm:ptLst>
  <dgm:cxnLst>
    <dgm:cxn modelId="{150D6205-B243-43E4-87B4-1E28AB14FEFE}" type="presOf" srcId="{B7FC3C5C-0811-41F4-B184-5C29B37179D4}" destId="{8DD33291-8200-4B21-A6B8-A36AED7985D4}" srcOrd="0" destOrd="0" presId="urn:microsoft.com/office/officeart/2005/8/layout/default"/>
    <dgm:cxn modelId="{4FBDD829-DF0A-490D-B760-27CEF7E08DF1}" srcId="{B7FC3C5C-0811-41F4-B184-5C29B37179D4}" destId="{474DA3A3-4B12-4AFD-BA3F-D134C1F31123}" srcOrd="1" destOrd="0" parTransId="{BBA5D203-1654-4CB7-A119-4CEE18AB2FD5}" sibTransId="{7989CC58-4C8F-4773-B36D-1A245F817972}"/>
    <dgm:cxn modelId="{02A04489-3199-4A63-95B7-9737ECFD9839}" type="presOf" srcId="{69A95B14-3607-4C12-AE3F-71DE6C8D31B5}" destId="{C0CE7E4A-7A02-4A8A-9A8F-A7F972B9B810}" srcOrd="0" destOrd="0" presId="urn:microsoft.com/office/officeart/2005/8/layout/default"/>
    <dgm:cxn modelId="{16B2DAA1-DDFA-4196-B28E-184C72D67674}" type="presOf" srcId="{474DA3A3-4B12-4AFD-BA3F-D134C1F31123}" destId="{6BDE296A-B034-483D-BA3E-9E0EA5D9BDB2}" srcOrd="0" destOrd="0" presId="urn:microsoft.com/office/officeart/2005/8/layout/default"/>
    <dgm:cxn modelId="{697487B1-C8E0-4255-B2D4-49BFF7C64676}" srcId="{B7FC3C5C-0811-41F4-B184-5C29B37179D4}" destId="{69A95B14-3607-4C12-AE3F-71DE6C8D31B5}" srcOrd="2" destOrd="0" parTransId="{268F2AAD-0E23-4DF8-A1E5-2BD5905E1861}" sibTransId="{FAD45556-269C-43EC-AC42-4D0322348A99}"/>
    <dgm:cxn modelId="{F30AE8BE-E1BA-40AD-A6EE-DC000919E54B}" type="presOf" srcId="{AEC5BAAF-CA0C-4052-AD4B-310FFA44395B}" destId="{8187A09B-909B-4BCB-B0CD-1220503911DA}" srcOrd="0" destOrd="0" presId="urn:microsoft.com/office/officeart/2005/8/layout/default"/>
    <dgm:cxn modelId="{604CE8E3-25A6-4980-AFAA-0423985230BF}" type="presOf" srcId="{366EB5D3-D355-4C4C-BDE0-EE5AEA57DDC1}" destId="{B11084C6-C9D2-4EBB-A677-D748F88248A4}" srcOrd="0" destOrd="0" presId="urn:microsoft.com/office/officeart/2005/8/layout/default"/>
    <dgm:cxn modelId="{528FA8E5-C5FC-4E87-B533-4CDF03A471D7}" srcId="{B7FC3C5C-0811-41F4-B184-5C29B37179D4}" destId="{AEC5BAAF-CA0C-4052-AD4B-310FFA44395B}" srcOrd="3" destOrd="0" parTransId="{488E086C-4C80-444D-8DB9-4FFFC2C76419}" sibTransId="{EAD4C5AA-E8B8-42A1-AD2D-C26045FC778C}"/>
    <dgm:cxn modelId="{AFFC3CF4-2AB1-43F2-B121-701EC50335A8}" srcId="{B7FC3C5C-0811-41F4-B184-5C29B37179D4}" destId="{366EB5D3-D355-4C4C-BDE0-EE5AEA57DDC1}" srcOrd="0" destOrd="0" parTransId="{15EB0A35-C199-409F-9E69-C843FDBF5637}" sibTransId="{A09AD81E-4E5E-477F-82EA-1830F160F1F5}"/>
    <dgm:cxn modelId="{BC85D85B-0CC1-4A1B-9777-F06A4CCFE7FC}" type="presParOf" srcId="{8DD33291-8200-4B21-A6B8-A36AED7985D4}" destId="{B11084C6-C9D2-4EBB-A677-D748F88248A4}" srcOrd="0" destOrd="0" presId="urn:microsoft.com/office/officeart/2005/8/layout/default"/>
    <dgm:cxn modelId="{693B59F0-1555-4468-B34C-7DF41F2E74C5}" type="presParOf" srcId="{8DD33291-8200-4B21-A6B8-A36AED7985D4}" destId="{D7C03C61-3CB1-482A-A6F3-E0ED1B91CE92}" srcOrd="1" destOrd="0" presId="urn:microsoft.com/office/officeart/2005/8/layout/default"/>
    <dgm:cxn modelId="{E9985A87-81C9-4C06-AF05-C4841B1F5517}" type="presParOf" srcId="{8DD33291-8200-4B21-A6B8-A36AED7985D4}" destId="{6BDE296A-B034-483D-BA3E-9E0EA5D9BDB2}" srcOrd="2" destOrd="0" presId="urn:microsoft.com/office/officeart/2005/8/layout/default"/>
    <dgm:cxn modelId="{36AE3DF1-C27F-4CBE-9FE4-D8131E1C86DE}" type="presParOf" srcId="{8DD33291-8200-4B21-A6B8-A36AED7985D4}" destId="{1E0D1032-018B-4EC3-A92F-EE964A1BC991}" srcOrd="3" destOrd="0" presId="urn:microsoft.com/office/officeart/2005/8/layout/default"/>
    <dgm:cxn modelId="{18450BB6-D6EE-4F0E-AAA8-A6FC956AB859}" type="presParOf" srcId="{8DD33291-8200-4B21-A6B8-A36AED7985D4}" destId="{C0CE7E4A-7A02-4A8A-9A8F-A7F972B9B810}" srcOrd="4" destOrd="0" presId="urn:microsoft.com/office/officeart/2005/8/layout/default"/>
    <dgm:cxn modelId="{17ABC9CC-500D-4E3C-9A54-7E69921CE21F}" type="presParOf" srcId="{8DD33291-8200-4B21-A6B8-A36AED7985D4}" destId="{B9421E74-680E-418C-AF9B-08427BEAE57A}" srcOrd="5" destOrd="0" presId="urn:microsoft.com/office/officeart/2005/8/layout/default"/>
    <dgm:cxn modelId="{E6BAAE6A-4E3D-41FD-BDFC-0F7B9A1B952F}" type="presParOf" srcId="{8DD33291-8200-4B21-A6B8-A36AED7985D4}" destId="{8187A09B-909B-4BCB-B0CD-1220503911D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C1DE4C-1009-4140-A382-B496458844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D"/>
        </a:p>
      </dgm:t>
    </dgm:pt>
    <dgm:pt modelId="{ED15593F-3CF1-4F61-AEC2-306BB9FF9CA3}">
      <dgm:prSet phldrT="[Text]"/>
      <dgm:spPr/>
      <dgm:t>
        <a:bodyPr/>
        <a:lstStyle/>
        <a:p>
          <a:r>
            <a:rPr lang="en-US" dirty="0">
              <a:solidFill>
                <a:schemeClr val="tx1"/>
              </a:solidFill>
            </a:rPr>
            <a:t>Cultural competence and safety are interchangeable and plays as a dynamic process</a:t>
          </a:r>
          <a:endParaRPr lang="en-ID" dirty="0">
            <a:solidFill>
              <a:schemeClr val="tx1"/>
            </a:solidFill>
          </a:endParaRPr>
        </a:p>
      </dgm:t>
    </dgm:pt>
    <dgm:pt modelId="{027A2E03-6A9A-4A8C-BC63-B13246ADA729}" type="parTrans" cxnId="{9EA3D40A-8905-4A23-9478-70D02F928125}">
      <dgm:prSet/>
      <dgm:spPr/>
      <dgm:t>
        <a:bodyPr/>
        <a:lstStyle/>
        <a:p>
          <a:endParaRPr lang="en-ID">
            <a:solidFill>
              <a:schemeClr val="tx1"/>
            </a:solidFill>
          </a:endParaRPr>
        </a:p>
      </dgm:t>
    </dgm:pt>
    <dgm:pt modelId="{004BFA66-D2C7-45FC-80F1-3E23E253A498}" type="sibTrans" cxnId="{9EA3D40A-8905-4A23-9478-70D02F928125}">
      <dgm:prSet/>
      <dgm:spPr/>
      <dgm:t>
        <a:bodyPr/>
        <a:lstStyle/>
        <a:p>
          <a:endParaRPr lang="en-ID">
            <a:solidFill>
              <a:schemeClr val="tx1"/>
            </a:solidFill>
          </a:endParaRPr>
        </a:p>
      </dgm:t>
    </dgm:pt>
    <dgm:pt modelId="{EF93739A-F441-4F7C-83C1-61FE5F8A7D71}">
      <dgm:prSet phldrT="[Text]"/>
      <dgm:spPr/>
      <dgm:t>
        <a:bodyPr/>
        <a:lstStyle/>
        <a:p>
          <a:r>
            <a:rPr lang="en-US" dirty="0">
              <a:solidFill>
                <a:schemeClr val="tx1"/>
              </a:solidFill>
            </a:rPr>
            <a:t>Shifting the paradigm to the receiver of the practice (both patients and healthcare professionals) is necessary</a:t>
          </a:r>
          <a:endParaRPr lang="en-ID" dirty="0">
            <a:solidFill>
              <a:schemeClr val="tx1"/>
            </a:solidFill>
          </a:endParaRPr>
        </a:p>
      </dgm:t>
    </dgm:pt>
    <dgm:pt modelId="{0B045445-6368-4850-B3D1-4FEB5B033FAF}" type="parTrans" cxnId="{D1C0D467-53C1-46DC-9AD6-3D430F174BFE}">
      <dgm:prSet/>
      <dgm:spPr/>
      <dgm:t>
        <a:bodyPr/>
        <a:lstStyle/>
        <a:p>
          <a:endParaRPr lang="en-ID">
            <a:solidFill>
              <a:schemeClr val="tx1"/>
            </a:solidFill>
          </a:endParaRPr>
        </a:p>
      </dgm:t>
    </dgm:pt>
    <dgm:pt modelId="{F3927801-8AB9-410F-9552-74B8254839F3}" type="sibTrans" cxnId="{D1C0D467-53C1-46DC-9AD6-3D430F174BFE}">
      <dgm:prSet/>
      <dgm:spPr/>
      <dgm:t>
        <a:bodyPr/>
        <a:lstStyle/>
        <a:p>
          <a:endParaRPr lang="en-ID">
            <a:solidFill>
              <a:schemeClr val="tx1"/>
            </a:solidFill>
          </a:endParaRPr>
        </a:p>
      </dgm:t>
    </dgm:pt>
    <dgm:pt modelId="{2827865F-718A-47A9-BF72-ABAD38F0F72A}">
      <dgm:prSet phldrT="[Text]"/>
      <dgm:spPr/>
      <dgm:t>
        <a:bodyPr/>
        <a:lstStyle/>
        <a:p>
          <a:r>
            <a:rPr lang="en-US" dirty="0">
              <a:solidFill>
                <a:schemeClr val="tx1"/>
              </a:solidFill>
            </a:rPr>
            <a:t>Individual, agencies, and systems play a role in achieving both cultural competency and safety</a:t>
          </a:r>
          <a:endParaRPr lang="en-ID" dirty="0">
            <a:solidFill>
              <a:schemeClr val="tx1"/>
            </a:solidFill>
          </a:endParaRPr>
        </a:p>
      </dgm:t>
    </dgm:pt>
    <dgm:pt modelId="{5170D44C-9D16-458E-8007-F2957DCD2D76}" type="parTrans" cxnId="{94542339-B809-4DAB-ADAC-9E91112440AB}">
      <dgm:prSet/>
      <dgm:spPr/>
      <dgm:t>
        <a:bodyPr/>
        <a:lstStyle/>
        <a:p>
          <a:endParaRPr lang="en-ID">
            <a:solidFill>
              <a:schemeClr val="tx1"/>
            </a:solidFill>
          </a:endParaRPr>
        </a:p>
      </dgm:t>
    </dgm:pt>
    <dgm:pt modelId="{2ED7F766-6E6E-460F-8314-0CE4736907D3}" type="sibTrans" cxnId="{94542339-B809-4DAB-ADAC-9E91112440AB}">
      <dgm:prSet/>
      <dgm:spPr/>
      <dgm:t>
        <a:bodyPr/>
        <a:lstStyle/>
        <a:p>
          <a:endParaRPr lang="en-ID">
            <a:solidFill>
              <a:schemeClr val="tx1"/>
            </a:solidFill>
          </a:endParaRPr>
        </a:p>
      </dgm:t>
    </dgm:pt>
    <dgm:pt modelId="{06DB1E5E-BBB5-4225-8C2E-02560DE4E879}">
      <dgm:prSet phldrT="[Text]"/>
      <dgm:spPr/>
      <dgm:t>
        <a:bodyPr/>
        <a:lstStyle/>
        <a:p>
          <a:r>
            <a:rPr lang="en-US" dirty="0">
              <a:solidFill>
                <a:schemeClr val="tx1"/>
              </a:solidFill>
            </a:rPr>
            <a:t>Implementing both in healthcare setting and education is equally important to ensure lifelong learning</a:t>
          </a:r>
        </a:p>
      </dgm:t>
    </dgm:pt>
    <dgm:pt modelId="{A6481A37-4AED-4393-984D-273950E54CC4}" type="parTrans" cxnId="{2646ED06-FA82-47F6-8425-4A1B70D36F19}">
      <dgm:prSet/>
      <dgm:spPr/>
      <dgm:t>
        <a:bodyPr/>
        <a:lstStyle/>
        <a:p>
          <a:endParaRPr lang="en-ID">
            <a:solidFill>
              <a:schemeClr val="tx1"/>
            </a:solidFill>
          </a:endParaRPr>
        </a:p>
      </dgm:t>
    </dgm:pt>
    <dgm:pt modelId="{37B6F4C5-320A-4D4D-BCB0-C29E30628B0E}" type="sibTrans" cxnId="{2646ED06-FA82-47F6-8425-4A1B70D36F19}">
      <dgm:prSet/>
      <dgm:spPr/>
      <dgm:t>
        <a:bodyPr/>
        <a:lstStyle/>
        <a:p>
          <a:endParaRPr lang="en-ID">
            <a:solidFill>
              <a:schemeClr val="tx1"/>
            </a:solidFill>
          </a:endParaRPr>
        </a:p>
      </dgm:t>
    </dgm:pt>
    <dgm:pt modelId="{7625575E-A6A1-4A97-9372-5F67C6C15150}" type="pres">
      <dgm:prSet presAssocID="{3CC1DE4C-1009-4140-A382-B496458844DF}" presName="linear" presStyleCnt="0">
        <dgm:presLayoutVars>
          <dgm:animLvl val="lvl"/>
          <dgm:resizeHandles val="exact"/>
        </dgm:presLayoutVars>
      </dgm:prSet>
      <dgm:spPr/>
    </dgm:pt>
    <dgm:pt modelId="{4B97259B-05D4-4CDE-A38B-ECD747C64BE7}" type="pres">
      <dgm:prSet presAssocID="{ED15593F-3CF1-4F61-AEC2-306BB9FF9CA3}" presName="parentText" presStyleLbl="node1" presStyleIdx="0" presStyleCnt="4">
        <dgm:presLayoutVars>
          <dgm:chMax val="0"/>
          <dgm:bulletEnabled val="1"/>
        </dgm:presLayoutVars>
      </dgm:prSet>
      <dgm:spPr/>
    </dgm:pt>
    <dgm:pt modelId="{71E8DEE1-95E4-45FC-A1E4-C90E68340712}" type="pres">
      <dgm:prSet presAssocID="{004BFA66-D2C7-45FC-80F1-3E23E253A498}" presName="spacer" presStyleCnt="0"/>
      <dgm:spPr/>
    </dgm:pt>
    <dgm:pt modelId="{AB25263B-92B2-4D15-9499-5E37CD3CB58D}" type="pres">
      <dgm:prSet presAssocID="{EF93739A-F441-4F7C-83C1-61FE5F8A7D71}" presName="parentText" presStyleLbl="node1" presStyleIdx="1" presStyleCnt="4">
        <dgm:presLayoutVars>
          <dgm:chMax val="0"/>
          <dgm:bulletEnabled val="1"/>
        </dgm:presLayoutVars>
      </dgm:prSet>
      <dgm:spPr/>
    </dgm:pt>
    <dgm:pt modelId="{BA2E0BA2-8B0F-46FD-84B3-FE386C01C3C0}" type="pres">
      <dgm:prSet presAssocID="{F3927801-8AB9-410F-9552-74B8254839F3}" presName="spacer" presStyleCnt="0"/>
      <dgm:spPr/>
    </dgm:pt>
    <dgm:pt modelId="{9B75BD28-A9AD-429E-9EE8-5B436C1DD2E5}" type="pres">
      <dgm:prSet presAssocID="{2827865F-718A-47A9-BF72-ABAD38F0F72A}" presName="parentText" presStyleLbl="node1" presStyleIdx="2" presStyleCnt="4">
        <dgm:presLayoutVars>
          <dgm:chMax val="0"/>
          <dgm:bulletEnabled val="1"/>
        </dgm:presLayoutVars>
      </dgm:prSet>
      <dgm:spPr/>
    </dgm:pt>
    <dgm:pt modelId="{A4930FD3-F008-49D9-90BE-3E18117C9DDB}" type="pres">
      <dgm:prSet presAssocID="{2ED7F766-6E6E-460F-8314-0CE4736907D3}" presName="spacer" presStyleCnt="0"/>
      <dgm:spPr/>
    </dgm:pt>
    <dgm:pt modelId="{27F5194F-4B0E-4EEC-9349-CC2EEAD5E1D2}" type="pres">
      <dgm:prSet presAssocID="{06DB1E5E-BBB5-4225-8C2E-02560DE4E879}" presName="parentText" presStyleLbl="node1" presStyleIdx="3" presStyleCnt="4">
        <dgm:presLayoutVars>
          <dgm:chMax val="0"/>
          <dgm:bulletEnabled val="1"/>
        </dgm:presLayoutVars>
      </dgm:prSet>
      <dgm:spPr/>
    </dgm:pt>
  </dgm:ptLst>
  <dgm:cxnLst>
    <dgm:cxn modelId="{2646ED06-FA82-47F6-8425-4A1B70D36F19}" srcId="{3CC1DE4C-1009-4140-A382-B496458844DF}" destId="{06DB1E5E-BBB5-4225-8C2E-02560DE4E879}" srcOrd="3" destOrd="0" parTransId="{A6481A37-4AED-4393-984D-273950E54CC4}" sibTransId="{37B6F4C5-320A-4D4D-BCB0-C29E30628B0E}"/>
    <dgm:cxn modelId="{87A7930A-67F9-4773-A6F4-7B3AB21789E5}" type="presOf" srcId="{2827865F-718A-47A9-BF72-ABAD38F0F72A}" destId="{9B75BD28-A9AD-429E-9EE8-5B436C1DD2E5}" srcOrd="0" destOrd="0" presId="urn:microsoft.com/office/officeart/2005/8/layout/vList2"/>
    <dgm:cxn modelId="{9EA3D40A-8905-4A23-9478-70D02F928125}" srcId="{3CC1DE4C-1009-4140-A382-B496458844DF}" destId="{ED15593F-3CF1-4F61-AEC2-306BB9FF9CA3}" srcOrd="0" destOrd="0" parTransId="{027A2E03-6A9A-4A8C-BC63-B13246ADA729}" sibTransId="{004BFA66-D2C7-45FC-80F1-3E23E253A498}"/>
    <dgm:cxn modelId="{94542339-B809-4DAB-ADAC-9E91112440AB}" srcId="{3CC1DE4C-1009-4140-A382-B496458844DF}" destId="{2827865F-718A-47A9-BF72-ABAD38F0F72A}" srcOrd="2" destOrd="0" parTransId="{5170D44C-9D16-458E-8007-F2957DCD2D76}" sibTransId="{2ED7F766-6E6E-460F-8314-0CE4736907D3}"/>
    <dgm:cxn modelId="{CCA32765-EAE3-461B-B834-E590579096E8}" type="presOf" srcId="{ED15593F-3CF1-4F61-AEC2-306BB9FF9CA3}" destId="{4B97259B-05D4-4CDE-A38B-ECD747C64BE7}" srcOrd="0" destOrd="0" presId="urn:microsoft.com/office/officeart/2005/8/layout/vList2"/>
    <dgm:cxn modelId="{D1C0D467-53C1-46DC-9AD6-3D430F174BFE}" srcId="{3CC1DE4C-1009-4140-A382-B496458844DF}" destId="{EF93739A-F441-4F7C-83C1-61FE5F8A7D71}" srcOrd="1" destOrd="0" parTransId="{0B045445-6368-4850-B3D1-4FEB5B033FAF}" sibTransId="{F3927801-8AB9-410F-9552-74B8254839F3}"/>
    <dgm:cxn modelId="{39967C84-275D-40AC-AA4A-20C5CBB1B7F5}" type="presOf" srcId="{EF93739A-F441-4F7C-83C1-61FE5F8A7D71}" destId="{AB25263B-92B2-4D15-9499-5E37CD3CB58D}" srcOrd="0" destOrd="0" presId="urn:microsoft.com/office/officeart/2005/8/layout/vList2"/>
    <dgm:cxn modelId="{F92DDFA7-C189-47BC-AE56-45651A5496BC}" type="presOf" srcId="{06DB1E5E-BBB5-4225-8C2E-02560DE4E879}" destId="{27F5194F-4B0E-4EEC-9349-CC2EEAD5E1D2}" srcOrd="0" destOrd="0" presId="urn:microsoft.com/office/officeart/2005/8/layout/vList2"/>
    <dgm:cxn modelId="{1A3268B3-31AF-4A70-AC99-9953DB95BB7D}" type="presOf" srcId="{3CC1DE4C-1009-4140-A382-B496458844DF}" destId="{7625575E-A6A1-4A97-9372-5F67C6C15150}" srcOrd="0" destOrd="0" presId="urn:microsoft.com/office/officeart/2005/8/layout/vList2"/>
    <dgm:cxn modelId="{704711F9-2863-4460-A368-175DF6EA27D5}" type="presParOf" srcId="{7625575E-A6A1-4A97-9372-5F67C6C15150}" destId="{4B97259B-05D4-4CDE-A38B-ECD747C64BE7}" srcOrd="0" destOrd="0" presId="urn:microsoft.com/office/officeart/2005/8/layout/vList2"/>
    <dgm:cxn modelId="{FD97C12D-7686-46BA-BFB2-5BC22B6DB0A4}" type="presParOf" srcId="{7625575E-A6A1-4A97-9372-5F67C6C15150}" destId="{71E8DEE1-95E4-45FC-A1E4-C90E68340712}" srcOrd="1" destOrd="0" presId="urn:microsoft.com/office/officeart/2005/8/layout/vList2"/>
    <dgm:cxn modelId="{CA05AB0A-D126-4B8F-BEAE-C3FBACF596E5}" type="presParOf" srcId="{7625575E-A6A1-4A97-9372-5F67C6C15150}" destId="{AB25263B-92B2-4D15-9499-5E37CD3CB58D}" srcOrd="2" destOrd="0" presId="urn:microsoft.com/office/officeart/2005/8/layout/vList2"/>
    <dgm:cxn modelId="{B147C565-AB01-4A93-8D49-503366AE40A4}" type="presParOf" srcId="{7625575E-A6A1-4A97-9372-5F67C6C15150}" destId="{BA2E0BA2-8B0F-46FD-84B3-FE386C01C3C0}" srcOrd="3" destOrd="0" presId="urn:microsoft.com/office/officeart/2005/8/layout/vList2"/>
    <dgm:cxn modelId="{15C06C30-A3F3-4129-8710-8CD260181991}" type="presParOf" srcId="{7625575E-A6A1-4A97-9372-5F67C6C15150}" destId="{9B75BD28-A9AD-429E-9EE8-5B436C1DD2E5}" srcOrd="4" destOrd="0" presId="urn:microsoft.com/office/officeart/2005/8/layout/vList2"/>
    <dgm:cxn modelId="{EC53283C-FE9D-499F-8510-753407DF3667}" type="presParOf" srcId="{7625575E-A6A1-4A97-9372-5F67C6C15150}" destId="{A4930FD3-F008-49D9-90BE-3E18117C9DDB}" srcOrd="5" destOrd="0" presId="urn:microsoft.com/office/officeart/2005/8/layout/vList2"/>
    <dgm:cxn modelId="{5F8DA68A-0B08-49B6-B320-9312993E4D24}" type="presParOf" srcId="{7625575E-A6A1-4A97-9372-5F67C6C15150}" destId="{27F5194F-4B0E-4EEC-9349-CC2EEAD5E1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8FD57-49D8-401A-9714-FDCC96AD3DFE}">
      <dsp:nvSpPr>
        <dsp:cNvPr id="0" name=""/>
        <dsp:cNvSpPr/>
      </dsp:nvSpPr>
      <dsp:spPr>
        <a:xfrm>
          <a:off x="0" y="30393"/>
          <a:ext cx="7134462" cy="5241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Cultural Competence overview</a:t>
          </a:r>
          <a:endParaRPr lang="en-ID" sz="2000" kern="1200" dirty="0"/>
        </a:p>
      </dsp:txBody>
      <dsp:txXfrm>
        <a:off x="25587" y="55980"/>
        <a:ext cx="7083288" cy="472986"/>
      </dsp:txXfrm>
    </dsp:sp>
    <dsp:sp modelId="{6ED3D147-6C22-468E-985F-DABCF88F08BB}">
      <dsp:nvSpPr>
        <dsp:cNvPr id="0" name=""/>
        <dsp:cNvSpPr/>
      </dsp:nvSpPr>
      <dsp:spPr>
        <a:xfrm>
          <a:off x="0" y="635193"/>
          <a:ext cx="7134462" cy="5241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Cultural safety overview</a:t>
          </a:r>
          <a:endParaRPr lang="en-ID" sz="2000" kern="1200" dirty="0"/>
        </a:p>
      </dsp:txBody>
      <dsp:txXfrm>
        <a:off x="25587" y="660780"/>
        <a:ext cx="7083288" cy="472986"/>
      </dsp:txXfrm>
    </dsp:sp>
    <dsp:sp modelId="{A1582332-BF58-4979-896E-F424B49BBB9D}">
      <dsp:nvSpPr>
        <dsp:cNvPr id="0" name=""/>
        <dsp:cNvSpPr/>
      </dsp:nvSpPr>
      <dsp:spPr>
        <a:xfrm>
          <a:off x="0" y="1239993"/>
          <a:ext cx="7134462" cy="5241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Cultural competence and safety interactions</a:t>
          </a:r>
          <a:endParaRPr lang="en-ID" sz="2000" kern="1200" dirty="0"/>
        </a:p>
      </dsp:txBody>
      <dsp:txXfrm>
        <a:off x="25587" y="1265580"/>
        <a:ext cx="7083288" cy="472986"/>
      </dsp:txXfrm>
    </dsp:sp>
    <dsp:sp modelId="{83DB2058-93D6-4FDE-9B2E-F356F031C296}">
      <dsp:nvSpPr>
        <dsp:cNvPr id="0" name=""/>
        <dsp:cNvSpPr/>
      </dsp:nvSpPr>
      <dsp:spPr>
        <a:xfrm>
          <a:off x="0" y="1844793"/>
          <a:ext cx="7134462" cy="5241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Challenges in implementing cultural competence and safety</a:t>
          </a:r>
          <a:endParaRPr lang="en-ID" sz="2000" kern="1200" dirty="0"/>
        </a:p>
      </dsp:txBody>
      <dsp:txXfrm>
        <a:off x="25587" y="1870380"/>
        <a:ext cx="7083288" cy="472986"/>
      </dsp:txXfrm>
    </dsp:sp>
    <dsp:sp modelId="{9544F708-5888-4324-864D-CDA83601B5D3}">
      <dsp:nvSpPr>
        <dsp:cNvPr id="0" name=""/>
        <dsp:cNvSpPr/>
      </dsp:nvSpPr>
      <dsp:spPr>
        <a:xfrm>
          <a:off x="0" y="2449593"/>
          <a:ext cx="7134462" cy="5241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Implementation in Education</a:t>
          </a:r>
          <a:endParaRPr lang="en-ID" sz="2000" kern="1200" dirty="0"/>
        </a:p>
      </dsp:txBody>
      <dsp:txXfrm>
        <a:off x="25587" y="2475180"/>
        <a:ext cx="7083288" cy="472986"/>
      </dsp:txXfrm>
    </dsp:sp>
    <dsp:sp modelId="{EBBA65A9-ECB2-48A2-8052-B611B441CB64}">
      <dsp:nvSpPr>
        <dsp:cNvPr id="0" name=""/>
        <dsp:cNvSpPr/>
      </dsp:nvSpPr>
      <dsp:spPr>
        <a:xfrm>
          <a:off x="0" y="3054393"/>
          <a:ext cx="7134462" cy="5241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Key </a:t>
          </a:r>
          <a:r>
            <a:rPr lang="en-US" sz="2000" kern="1200" dirty="0" err="1"/>
            <a:t>Takeways</a:t>
          </a:r>
          <a:endParaRPr lang="en-ID" sz="2000" kern="1200" dirty="0"/>
        </a:p>
      </dsp:txBody>
      <dsp:txXfrm>
        <a:off x="25587" y="3079980"/>
        <a:ext cx="7083288" cy="47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AAA23-879D-4833-89C1-F853AA62CC08}">
      <dsp:nvSpPr>
        <dsp:cNvPr id="0" name=""/>
        <dsp:cNvSpPr/>
      </dsp:nvSpPr>
      <dsp:spPr>
        <a:xfrm>
          <a:off x="993" y="496810"/>
          <a:ext cx="1936967" cy="77478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Cultural Destructiveness</a:t>
          </a:r>
          <a:endParaRPr lang="en-ID" sz="1500" kern="1200" dirty="0"/>
        </a:p>
      </dsp:txBody>
      <dsp:txXfrm>
        <a:off x="993" y="496810"/>
        <a:ext cx="1743270" cy="774787"/>
      </dsp:txXfrm>
    </dsp:sp>
    <dsp:sp modelId="{96CCADAC-E040-4079-AE64-0334A5D64282}">
      <dsp:nvSpPr>
        <dsp:cNvPr id="0" name=""/>
        <dsp:cNvSpPr/>
      </dsp:nvSpPr>
      <dsp:spPr>
        <a:xfrm>
          <a:off x="1550567" y="496810"/>
          <a:ext cx="1936967" cy="7747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Cultural incapacity</a:t>
          </a:r>
          <a:endParaRPr lang="en-ID" sz="1500" kern="1200" dirty="0"/>
        </a:p>
      </dsp:txBody>
      <dsp:txXfrm>
        <a:off x="1937961" y="496810"/>
        <a:ext cx="1162180" cy="774787"/>
      </dsp:txXfrm>
    </dsp:sp>
    <dsp:sp modelId="{C766CD9D-7BE5-489E-976B-A53DA47CEF8A}">
      <dsp:nvSpPr>
        <dsp:cNvPr id="0" name=""/>
        <dsp:cNvSpPr/>
      </dsp:nvSpPr>
      <dsp:spPr>
        <a:xfrm>
          <a:off x="3100142" y="496810"/>
          <a:ext cx="1936967" cy="7747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Cultural blindness</a:t>
          </a:r>
          <a:endParaRPr lang="en-ID" sz="1500" kern="1200" dirty="0"/>
        </a:p>
      </dsp:txBody>
      <dsp:txXfrm>
        <a:off x="3487536" y="496810"/>
        <a:ext cx="1162180" cy="774787"/>
      </dsp:txXfrm>
    </dsp:sp>
    <dsp:sp modelId="{B72C546B-DF88-4E24-8429-48BADBE06CBE}">
      <dsp:nvSpPr>
        <dsp:cNvPr id="0" name=""/>
        <dsp:cNvSpPr/>
      </dsp:nvSpPr>
      <dsp:spPr>
        <a:xfrm>
          <a:off x="4649716" y="496810"/>
          <a:ext cx="1936967" cy="7747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Cultural Pre-competence</a:t>
          </a:r>
          <a:endParaRPr lang="en-ID" sz="1500" kern="1200" dirty="0"/>
        </a:p>
      </dsp:txBody>
      <dsp:txXfrm>
        <a:off x="5037110" y="496810"/>
        <a:ext cx="1162180" cy="774787"/>
      </dsp:txXfrm>
    </dsp:sp>
    <dsp:sp modelId="{33D34F6A-24B4-43A7-BC1D-E98688B1EFB9}">
      <dsp:nvSpPr>
        <dsp:cNvPr id="0" name=""/>
        <dsp:cNvSpPr/>
      </dsp:nvSpPr>
      <dsp:spPr>
        <a:xfrm>
          <a:off x="6199290" y="496810"/>
          <a:ext cx="1936967" cy="7747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Cultural Proficiency</a:t>
          </a:r>
          <a:endParaRPr lang="en-ID" sz="1500" kern="1200" dirty="0"/>
        </a:p>
      </dsp:txBody>
      <dsp:txXfrm>
        <a:off x="6586684" y="496810"/>
        <a:ext cx="1162180" cy="774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ED7D7-FF10-4051-AD18-EFC96E4C45A9}">
      <dsp:nvSpPr>
        <dsp:cNvPr id="0" name=""/>
        <dsp:cNvSpPr/>
      </dsp:nvSpPr>
      <dsp:spPr>
        <a:xfrm>
          <a:off x="0" y="407354"/>
          <a:ext cx="6990080" cy="229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508" tIns="541528" rIns="542508"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Cultural sensitivity</a:t>
          </a:r>
          <a:endParaRPr lang="en-ID" sz="2600" kern="1200" dirty="0"/>
        </a:p>
        <a:p>
          <a:pPr marL="228600" lvl="1" indent="-228600" algn="l" defTabSz="1155700">
            <a:lnSpc>
              <a:spcPct val="90000"/>
            </a:lnSpc>
            <a:spcBef>
              <a:spcPct val="0"/>
            </a:spcBef>
            <a:spcAft>
              <a:spcPct val="15000"/>
            </a:spcAft>
            <a:buChar char="•"/>
          </a:pPr>
          <a:r>
            <a:rPr lang="en-US" sz="2600" kern="1200" dirty="0"/>
            <a:t>Cultural humility</a:t>
          </a:r>
          <a:endParaRPr lang="en-ID" sz="2600" kern="1200" dirty="0"/>
        </a:p>
        <a:p>
          <a:pPr marL="228600" lvl="1" indent="-228600" algn="l" defTabSz="1155700">
            <a:lnSpc>
              <a:spcPct val="90000"/>
            </a:lnSpc>
            <a:spcBef>
              <a:spcPct val="0"/>
            </a:spcBef>
            <a:spcAft>
              <a:spcPct val="15000"/>
            </a:spcAft>
            <a:buChar char="•"/>
          </a:pPr>
          <a:r>
            <a:rPr lang="en-US" sz="2600" kern="1200" dirty="0"/>
            <a:t>Cultural Security</a:t>
          </a:r>
          <a:endParaRPr lang="en-ID" sz="2600" kern="1200" dirty="0"/>
        </a:p>
        <a:p>
          <a:pPr marL="228600" lvl="1" indent="-228600" algn="l" defTabSz="1155700">
            <a:lnSpc>
              <a:spcPct val="90000"/>
            </a:lnSpc>
            <a:spcBef>
              <a:spcPct val="0"/>
            </a:spcBef>
            <a:spcAft>
              <a:spcPct val="15000"/>
            </a:spcAft>
            <a:buChar char="•"/>
          </a:pPr>
          <a:r>
            <a:rPr lang="en-US" sz="2600" kern="1200" dirty="0"/>
            <a:t>Cultural adaptation</a:t>
          </a:r>
          <a:endParaRPr lang="en-ID" sz="2600" kern="1200" dirty="0"/>
        </a:p>
      </dsp:txBody>
      <dsp:txXfrm>
        <a:off x="0" y="407354"/>
        <a:ext cx="6990080" cy="2293200"/>
      </dsp:txXfrm>
    </dsp:sp>
    <dsp:sp modelId="{4538D13E-F78A-4748-BEB6-5A0830FC34A9}">
      <dsp:nvSpPr>
        <dsp:cNvPr id="0" name=""/>
        <dsp:cNvSpPr/>
      </dsp:nvSpPr>
      <dsp:spPr>
        <a:xfrm>
          <a:off x="349504" y="23594"/>
          <a:ext cx="4893056"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46" tIns="0" rIns="184946" bIns="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Other important terminology</a:t>
          </a:r>
          <a:endParaRPr lang="en-ID" sz="2600" kern="1200" dirty="0">
            <a:solidFill>
              <a:schemeClr val="tx1"/>
            </a:solidFill>
          </a:endParaRPr>
        </a:p>
      </dsp:txBody>
      <dsp:txXfrm>
        <a:off x="386971" y="61061"/>
        <a:ext cx="4818122"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ED7D7-FF10-4051-AD18-EFC96E4C45A9}">
      <dsp:nvSpPr>
        <dsp:cNvPr id="0" name=""/>
        <dsp:cNvSpPr/>
      </dsp:nvSpPr>
      <dsp:spPr>
        <a:xfrm>
          <a:off x="0" y="502664"/>
          <a:ext cx="6990080"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508" tIns="374904" rIns="5425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provider modifies communication approach with a patient who has low health literacy and comes from a collectivist culture, involving family in decision-making.</a:t>
          </a:r>
          <a:endParaRPr lang="en-ID"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a:t>A rural clinic adapts their chronic disease management program for Indigenous patients using community health workers and culturally relevant diet modifications.</a:t>
          </a:r>
        </a:p>
      </dsp:txBody>
      <dsp:txXfrm>
        <a:off x="0" y="502664"/>
        <a:ext cx="6990080" cy="1984500"/>
      </dsp:txXfrm>
    </dsp:sp>
    <dsp:sp modelId="{4538D13E-F78A-4748-BEB6-5A0830FC34A9}">
      <dsp:nvSpPr>
        <dsp:cNvPr id="0" name=""/>
        <dsp:cNvSpPr/>
      </dsp:nvSpPr>
      <dsp:spPr>
        <a:xfrm>
          <a:off x="349504" y="236984"/>
          <a:ext cx="489305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46" tIns="0" rIns="184946"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Examples</a:t>
          </a:r>
          <a:endParaRPr lang="en-ID" sz="1800" kern="1200" dirty="0">
            <a:solidFill>
              <a:schemeClr val="tx1"/>
            </a:solidFill>
          </a:endParaRPr>
        </a:p>
      </dsp:txBody>
      <dsp:txXfrm>
        <a:off x="375443" y="262923"/>
        <a:ext cx="4841178"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1F6F7-B137-494D-A6AB-CA14F3F3C68D}">
      <dsp:nvSpPr>
        <dsp:cNvPr id="0" name=""/>
        <dsp:cNvSpPr/>
      </dsp:nvSpPr>
      <dsp:spPr>
        <a:xfrm>
          <a:off x="0" y="183670"/>
          <a:ext cx="6512560" cy="779625"/>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447" tIns="229108" rIns="505447" bIns="113792" numCol="1" spcCol="1270" anchor="t" anchorCtr="0">
          <a:noAutofit/>
        </a:bodyPr>
        <a:lstStyle/>
        <a:p>
          <a:pPr marL="171450" lvl="1" indent="-171450" algn="l" defTabSz="711200">
            <a:lnSpc>
              <a:spcPct val="90000"/>
            </a:lnSpc>
            <a:spcBef>
              <a:spcPct val="0"/>
            </a:spcBef>
            <a:spcAft>
              <a:spcPct val="15000"/>
            </a:spcAft>
            <a:buNone/>
          </a:pPr>
          <a:r>
            <a:rPr lang="en-US" sz="1600" b="0" i="0" u="none" kern="1200" dirty="0"/>
            <a:t>Recognizing the power differential between provider and patient</a:t>
          </a:r>
          <a:endParaRPr lang="en-ID" sz="1600" kern="1200" dirty="0"/>
        </a:p>
      </dsp:txBody>
      <dsp:txXfrm>
        <a:off x="0" y="183670"/>
        <a:ext cx="6512560" cy="779625"/>
      </dsp:txXfrm>
    </dsp:sp>
    <dsp:sp modelId="{5239A1E3-6EF0-4CCF-8581-69045E88244F}">
      <dsp:nvSpPr>
        <dsp:cNvPr id="0" name=""/>
        <dsp:cNvSpPr/>
      </dsp:nvSpPr>
      <dsp:spPr>
        <a:xfrm>
          <a:off x="325628" y="21310"/>
          <a:ext cx="455879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11" tIns="0" rIns="172311" bIns="0" numCol="1" spcCol="1270" anchor="ctr" anchorCtr="0">
          <a:noAutofit/>
        </a:bodyPr>
        <a:lstStyle/>
        <a:p>
          <a:pPr marL="0" lvl="0" indent="0" algn="l" defTabSz="711200">
            <a:lnSpc>
              <a:spcPct val="90000"/>
            </a:lnSpc>
            <a:spcBef>
              <a:spcPct val="0"/>
            </a:spcBef>
            <a:spcAft>
              <a:spcPct val="35000"/>
            </a:spcAft>
            <a:buNone/>
          </a:pPr>
          <a:r>
            <a:rPr lang="en-US" sz="1600" kern="1200" dirty="0"/>
            <a:t>Power dynamics</a:t>
          </a:r>
          <a:endParaRPr lang="en-ID" sz="1600" kern="1200" dirty="0"/>
        </a:p>
      </dsp:txBody>
      <dsp:txXfrm>
        <a:off x="341480" y="37162"/>
        <a:ext cx="4527088" cy="293016"/>
      </dsp:txXfrm>
    </dsp:sp>
    <dsp:sp modelId="{97EA8433-9C95-461C-8A85-F3066EB73D86}">
      <dsp:nvSpPr>
        <dsp:cNvPr id="0" name=""/>
        <dsp:cNvSpPr/>
      </dsp:nvSpPr>
      <dsp:spPr>
        <a:xfrm>
          <a:off x="0" y="1185055"/>
          <a:ext cx="6512560" cy="554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447" tIns="229108" rIns="505447" bIns="113792" numCol="1" spcCol="1270" anchor="t" anchorCtr="0">
          <a:noAutofit/>
        </a:bodyPr>
        <a:lstStyle/>
        <a:p>
          <a:pPr marL="171450" lvl="1" indent="-171450" algn="l" defTabSz="711200">
            <a:lnSpc>
              <a:spcPct val="90000"/>
            </a:lnSpc>
            <a:spcBef>
              <a:spcPct val="0"/>
            </a:spcBef>
            <a:spcAft>
              <a:spcPct val="15000"/>
            </a:spcAft>
            <a:buNone/>
          </a:pPr>
          <a:r>
            <a:rPr lang="en-US" sz="1600" b="0" i="0" u="none" kern="1200" dirty="0"/>
            <a:t>The patient determines if the environment is culturally safe</a:t>
          </a:r>
          <a:endParaRPr lang="en-ID" sz="1600" b="0" i="0" u="none" kern="1200" dirty="0"/>
        </a:p>
      </dsp:txBody>
      <dsp:txXfrm>
        <a:off x="0" y="1185055"/>
        <a:ext cx="6512560" cy="554400"/>
      </dsp:txXfrm>
    </dsp:sp>
    <dsp:sp modelId="{E2315D70-F900-46C8-B316-FB3AE6F416FB}">
      <dsp:nvSpPr>
        <dsp:cNvPr id="0" name=""/>
        <dsp:cNvSpPr/>
      </dsp:nvSpPr>
      <dsp:spPr>
        <a:xfrm>
          <a:off x="325628" y="1022695"/>
          <a:ext cx="455879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11" tIns="0" rIns="172311" bIns="0" numCol="1" spcCol="1270" anchor="ctr" anchorCtr="0">
          <a:noAutofit/>
        </a:bodyPr>
        <a:lstStyle/>
        <a:p>
          <a:pPr marL="0" lvl="0" indent="0" algn="l" defTabSz="711200">
            <a:lnSpc>
              <a:spcPct val="90000"/>
            </a:lnSpc>
            <a:spcBef>
              <a:spcPct val="0"/>
            </a:spcBef>
            <a:spcAft>
              <a:spcPct val="35000"/>
            </a:spcAft>
            <a:buNone/>
          </a:pPr>
          <a:r>
            <a:rPr lang="en-US" sz="1600" kern="1200" dirty="0"/>
            <a:t>Patient-defined safety</a:t>
          </a:r>
          <a:endParaRPr lang="en-ID" sz="1600" kern="1200" dirty="0"/>
        </a:p>
      </dsp:txBody>
      <dsp:txXfrm>
        <a:off x="341480" y="1038547"/>
        <a:ext cx="4527088" cy="293016"/>
      </dsp:txXfrm>
    </dsp:sp>
    <dsp:sp modelId="{B4D3DABA-FE78-41C0-A175-1453310D1A4D}">
      <dsp:nvSpPr>
        <dsp:cNvPr id="0" name=""/>
        <dsp:cNvSpPr/>
      </dsp:nvSpPr>
      <dsp:spPr>
        <a:xfrm>
          <a:off x="0" y="1961215"/>
          <a:ext cx="6512560" cy="779625"/>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447" tIns="229108" rIns="505447" bIns="113792" numCol="1" spcCol="1270" anchor="t" anchorCtr="0">
          <a:noAutofit/>
        </a:bodyPr>
        <a:lstStyle/>
        <a:p>
          <a:pPr marL="171450" lvl="1" indent="-171450" algn="l" defTabSz="711200">
            <a:lnSpc>
              <a:spcPct val="90000"/>
            </a:lnSpc>
            <a:spcBef>
              <a:spcPct val="0"/>
            </a:spcBef>
            <a:spcAft>
              <a:spcPct val="15000"/>
            </a:spcAft>
            <a:buNone/>
          </a:pPr>
          <a:r>
            <a:rPr lang="en-US" sz="1600" b="0" i="0" u="none" kern="1200" dirty="0"/>
            <a:t>Providers must interrogate their own cultural identities and biases</a:t>
          </a:r>
          <a:endParaRPr lang="en-ID" sz="1600" b="0" i="0" u="none" kern="1200" dirty="0"/>
        </a:p>
      </dsp:txBody>
      <dsp:txXfrm>
        <a:off x="0" y="1961215"/>
        <a:ext cx="6512560" cy="779625"/>
      </dsp:txXfrm>
    </dsp:sp>
    <dsp:sp modelId="{4FF49016-B19A-4BA0-B3FC-0F18C5C9218F}">
      <dsp:nvSpPr>
        <dsp:cNvPr id="0" name=""/>
        <dsp:cNvSpPr/>
      </dsp:nvSpPr>
      <dsp:spPr>
        <a:xfrm>
          <a:off x="325628" y="1798855"/>
          <a:ext cx="455879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11" tIns="0" rIns="172311" bIns="0" numCol="1" spcCol="1270" anchor="ctr" anchorCtr="0">
          <a:noAutofit/>
        </a:bodyPr>
        <a:lstStyle/>
        <a:p>
          <a:pPr marL="0" lvl="0" indent="0" algn="l" defTabSz="711200">
            <a:lnSpc>
              <a:spcPct val="90000"/>
            </a:lnSpc>
            <a:spcBef>
              <a:spcPct val="0"/>
            </a:spcBef>
            <a:spcAft>
              <a:spcPct val="35000"/>
            </a:spcAft>
            <a:buNone/>
          </a:pPr>
          <a:r>
            <a:rPr lang="en-US" sz="1600" kern="1200" dirty="0"/>
            <a:t>Self-reflection</a:t>
          </a:r>
          <a:endParaRPr lang="en-ID" sz="1600" kern="1200" dirty="0"/>
        </a:p>
      </dsp:txBody>
      <dsp:txXfrm>
        <a:off x="341480" y="1814707"/>
        <a:ext cx="4527088" cy="293016"/>
      </dsp:txXfrm>
    </dsp:sp>
    <dsp:sp modelId="{DF831AD9-079A-450C-A5FE-EC861D1096DF}">
      <dsp:nvSpPr>
        <dsp:cNvPr id="0" name=""/>
        <dsp:cNvSpPr/>
      </dsp:nvSpPr>
      <dsp:spPr>
        <a:xfrm>
          <a:off x="0" y="2962600"/>
          <a:ext cx="6512560" cy="779625"/>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447" tIns="229108" rIns="505447" bIns="113792" numCol="1" spcCol="1270" anchor="t" anchorCtr="0">
          <a:noAutofit/>
        </a:bodyPr>
        <a:lstStyle/>
        <a:p>
          <a:pPr marL="171450" lvl="1" indent="-171450" algn="l" defTabSz="711200">
            <a:lnSpc>
              <a:spcPct val="90000"/>
            </a:lnSpc>
            <a:spcBef>
              <a:spcPct val="0"/>
            </a:spcBef>
            <a:spcAft>
              <a:spcPct val="15000"/>
            </a:spcAft>
            <a:buNone/>
          </a:pPr>
          <a:r>
            <a:rPr lang="en-US" sz="1600" b="0" i="0" u="none" kern="1200"/>
            <a:t>Goes beyond individual care to healthcare systems, policy, and education</a:t>
          </a:r>
          <a:endParaRPr lang="en-ID" sz="1600" kern="1200" dirty="0"/>
        </a:p>
      </dsp:txBody>
      <dsp:txXfrm>
        <a:off x="0" y="2962600"/>
        <a:ext cx="6512560" cy="779625"/>
      </dsp:txXfrm>
    </dsp:sp>
    <dsp:sp modelId="{C62C8A18-75CD-42D1-9310-692C01B863CF}">
      <dsp:nvSpPr>
        <dsp:cNvPr id="0" name=""/>
        <dsp:cNvSpPr/>
      </dsp:nvSpPr>
      <dsp:spPr>
        <a:xfrm>
          <a:off x="325628" y="2800240"/>
          <a:ext cx="4558792" cy="3247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11" tIns="0" rIns="172311" bIns="0" numCol="1" spcCol="1270" anchor="ctr" anchorCtr="0">
          <a:noAutofit/>
        </a:bodyPr>
        <a:lstStyle/>
        <a:p>
          <a:pPr marL="0" lvl="0" indent="0" algn="l" defTabSz="711200">
            <a:lnSpc>
              <a:spcPct val="90000"/>
            </a:lnSpc>
            <a:spcBef>
              <a:spcPct val="0"/>
            </a:spcBef>
            <a:spcAft>
              <a:spcPct val="35000"/>
            </a:spcAft>
            <a:buNone/>
          </a:pPr>
          <a:r>
            <a:rPr lang="en-US" sz="1600" kern="1200" dirty="0"/>
            <a:t>System-level relevance</a:t>
          </a:r>
          <a:endParaRPr lang="en-ID" sz="1600" kern="1200" dirty="0"/>
        </a:p>
      </dsp:txBody>
      <dsp:txXfrm>
        <a:off x="341480" y="2816092"/>
        <a:ext cx="4527088"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084C6-C9D2-4EBB-A677-D748F88248A4}">
      <dsp:nvSpPr>
        <dsp:cNvPr id="0" name=""/>
        <dsp:cNvSpPr/>
      </dsp:nvSpPr>
      <dsp:spPr>
        <a:xfrm>
          <a:off x="385762" y="506"/>
          <a:ext cx="1663898" cy="998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Various terminology</a:t>
          </a:r>
          <a:endParaRPr lang="en-ID" sz="2100" kern="1200" dirty="0"/>
        </a:p>
      </dsp:txBody>
      <dsp:txXfrm>
        <a:off x="385762" y="506"/>
        <a:ext cx="1663898" cy="998339"/>
      </dsp:txXfrm>
    </dsp:sp>
    <dsp:sp modelId="{6BDE296A-B034-483D-BA3E-9E0EA5D9BDB2}">
      <dsp:nvSpPr>
        <dsp:cNvPr id="0" name=""/>
        <dsp:cNvSpPr/>
      </dsp:nvSpPr>
      <dsp:spPr>
        <a:xfrm>
          <a:off x="2216050" y="506"/>
          <a:ext cx="1663898" cy="998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Focused on cultural competence</a:t>
          </a:r>
          <a:endParaRPr lang="en-ID" sz="2100" kern="1200" dirty="0"/>
        </a:p>
      </dsp:txBody>
      <dsp:txXfrm>
        <a:off x="2216050" y="506"/>
        <a:ext cx="1663898" cy="998339"/>
      </dsp:txXfrm>
    </dsp:sp>
    <dsp:sp modelId="{C0CE7E4A-7A02-4A8A-9A8F-A7F972B9B810}">
      <dsp:nvSpPr>
        <dsp:cNvPr id="0" name=""/>
        <dsp:cNvSpPr/>
      </dsp:nvSpPr>
      <dsp:spPr>
        <a:xfrm>
          <a:off x="4046339" y="506"/>
          <a:ext cx="1663898" cy="998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Lack of policies</a:t>
          </a:r>
          <a:endParaRPr lang="en-ID" sz="2100" kern="1200" dirty="0"/>
        </a:p>
      </dsp:txBody>
      <dsp:txXfrm>
        <a:off x="4046339" y="506"/>
        <a:ext cx="1663898" cy="998339"/>
      </dsp:txXfrm>
    </dsp:sp>
    <dsp:sp modelId="{8187A09B-909B-4BCB-B0CD-1220503911DA}">
      <dsp:nvSpPr>
        <dsp:cNvPr id="0" name=""/>
        <dsp:cNvSpPr/>
      </dsp:nvSpPr>
      <dsp:spPr>
        <a:xfrm>
          <a:off x="2216050" y="1165235"/>
          <a:ext cx="1663898" cy="9983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Lack of training</a:t>
          </a:r>
          <a:endParaRPr lang="en-ID" sz="2100" kern="1200" dirty="0"/>
        </a:p>
      </dsp:txBody>
      <dsp:txXfrm>
        <a:off x="2216050" y="1165235"/>
        <a:ext cx="1663898" cy="998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7259B-05D4-4CDE-A38B-ECD747C64BE7}">
      <dsp:nvSpPr>
        <dsp:cNvPr id="0" name=""/>
        <dsp:cNvSpPr/>
      </dsp:nvSpPr>
      <dsp:spPr>
        <a:xfrm>
          <a:off x="0" y="87224"/>
          <a:ext cx="6096000" cy="646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Cultural competence and safety are interchangeable and plays as a dynamic process</a:t>
          </a:r>
          <a:endParaRPr lang="en-ID" sz="1700" kern="1200" dirty="0">
            <a:solidFill>
              <a:schemeClr val="tx1"/>
            </a:solidFill>
          </a:endParaRPr>
        </a:p>
      </dsp:txBody>
      <dsp:txXfrm>
        <a:off x="31556" y="118780"/>
        <a:ext cx="6032888" cy="583313"/>
      </dsp:txXfrm>
    </dsp:sp>
    <dsp:sp modelId="{AB25263B-92B2-4D15-9499-5E37CD3CB58D}">
      <dsp:nvSpPr>
        <dsp:cNvPr id="0" name=""/>
        <dsp:cNvSpPr/>
      </dsp:nvSpPr>
      <dsp:spPr>
        <a:xfrm>
          <a:off x="0" y="782610"/>
          <a:ext cx="6096000" cy="646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Shifting the paradigm to the receiver of the practice (both patients and healthcare professionals) is necessary</a:t>
          </a:r>
          <a:endParaRPr lang="en-ID" sz="1700" kern="1200" dirty="0">
            <a:solidFill>
              <a:schemeClr val="tx1"/>
            </a:solidFill>
          </a:endParaRPr>
        </a:p>
      </dsp:txBody>
      <dsp:txXfrm>
        <a:off x="31556" y="814166"/>
        <a:ext cx="6032888" cy="583313"/>
      </dsp:txXfrm>
    </dsp:sp>
    <dsp:sp modelId="{9B75BD28-A9AD-429E-9EE8-5B436C1DD2E5}">
      <dsp:nvSpPr>
        <dsp:cNvPr id="0" name=""/>
        <dsp:cNvSpPr/>
      </dsp:nvSpPr>
      <dsp:spPr>
        <a:xfrm>
          <a:off x="0" y="1477995"/>
          <a:ext cx="6096000" cy="646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Individual, agencies, and systems play a role in achieving both cultural competency and safety</a:t>
          </a:r>
          <a:endParaRPr lang="en-ID" sz="1700" kern="1200" dirty="0">
            <a:solidFill>
              <a:schemeClr val="tx1"/>
            </a:solidFill>
          </a:endParaRPr>
        </a:p>
      </dsp:txBody>
      <dsp:txXfrm>
        <a:off x="31556" y="1509551"/>
        <a:ext cx="6032888" cy="583313"/>
      </dsp:txXfrm>
    </dsp:sp>
    <dsp:sp modelId="{27F5194F-4B0E-4EEC-9349-CC2EEAD5E1D2}">
      <dsp:nvSpPr>
        <dsp:cNvPr id="0" name=""/>
        <dsp:cNvSpPr/>
      </dsp:nvSpPr>
      <dsp:spPr>
        <a:xfrm>
          <a:off x="0" y="2173380"/>
          <a:ext cx="6096000" cy="6464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Implementing both in healthcare setting and education is equally important to ensure lifelong learning</a:t>
          </a:r>
        </a:p>
      </dsp:txBody>
      <dsp:txXfrm>
        <a:off x="31556" y="2204936"/>
        <a:ext cx="6032888" cy="583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7ED47195-5FA2-D9BF-7D44-B68EAF862BF1}"/>
            </a:ext>
          </a:extLst>
        </p:cNvPr>
        <p:cNvGrpSpPr/>
        <p:nvPr/>
      </p:nvGrpSpPr>
      <p:grpSpPr>
        <a:xfrm>
          <a:off x="0" y="0"/>
          <a:ext cx="0" cy="0"/>
          <a:chOff x="0" y="0"/>
          <a:chExt cx="0" cy="0"/>
        </a:xfrm>
      </p:grpSpPr>
      <p:sp>
        <p:nvSpPr>
          <p:cNvPr id="369" name="Google Shape;369;g21258269c9b_0_0:notes">
            <a:extLst>
              <a:ext uri="{FF2B5EF4-FFF2-40B4-BE49-F238E27FC236}">
                <a16:creationId xmlns:a16="http://schemas.microsoft.com/office/drawing/2014/main" id="{EB3634AA-8359-0E6C-D9DF-FA5B308212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1258269c9b_0_0:notes">
            <a:extLst>
              <a:ext uri="{FF2B5EF4-FFF2-40B4-BE49-F238E27FC236}">
                <a16:creationId xmlns:a16="http://schemas.microsoft.com/office/drawing/2014/main" id="{03139865-2953-32AD-07EE-94EA1101C4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18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7ECFD9D8-D0F2-452E-F475-EEB43D2F988F}"/>
            </a:ext>
          </a:extLst>
        </p:cNvPr>
        <p:cNvGrpSpPr/>
        <p:nvPr/>
      </p:nvGrpSpPr>
      <p:grpSpPr>
        <a:xfrm>
          <a:off x="0" y="0"/>
          <a:ext cx="0" cy="0"/>
          <a:chOff x="0" y="0"/>
          <a:chExt cx="0" cy="0"/>
        </a:xfrm>
      </p:grpSpPr>
      <p:sp>
        <p:nvSpPr>
          <p:cNvPr id="369" name="Google Shape;369;g21258269c9b_0_0:notes">
            <a:extLst>
              <a:ext uri="{FF2B5EF4-FFF2-40B4-BE49-F238E27FC236}">
                <a16:creationId xmlns:a16="http://schemas.microsoft.com/office/drawing/2014/main" id="{4CB0B366-A414-C072-1094-377446F3EE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1258269c9b_0_0:notes">
            <a:extLst>
              <a:ext uri="{FF2B5EF4-FFF2-40B4-BE49-F238E27FC236}">
                <a16:creationId xmlns:a16="http://schemas.microsoft.com/office/drawing/2014/main" id="{FEDED542-706C-A05E-F2B9-D66D131F79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58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9853D1AD-51F5-FFB8-9EA1-80208C28A428}"/>
            </a:ext>
          </a:extLst>
        </p:cNvPr>
        <p:cNvGrpSpPr/>
        <p:nvPr/>
      </p:nvGrpSpPr>
      <p:grpSpPr>
        <a:xfrm>
          <a:off x="0" y="0"/>
          <a:ext cx="0" cy="0"/>
          <a:chOff x="0" y="0"/>
          <a:chExt cx="0" cy="0"/>
        </a:xfrm>
      </p:grpSpPr>
      <p:sp>
        <p:nvSpPr>
          <p:cNvPr id="369" name="Google Shape;369;g21258269c9b_0_0:notes">
            <a:extLst>
              <a:ext uri="{FF2B5EF4-FFF2-40B4-BE49-F238E27FC236}">
                <a16:creationId xmlns:a16="http://schemas.microsoft.com/office/drawing/2014/main" id="{14B686E9-2449-6034-6346-24A20B7F61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1258269c9b_0_0:notes">
            <a:extLst>
              <a:ext uri="{FF2B5EF4-FFF2-40B4-BE49-F238E27FC236}">
                <a16:creationId xmlns:a16="http://schemas.microsoft.com/office/drawing/2014/main" id="{BCF24226-862A-7417-D5D7-D3F33AA6D8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64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4B65D06D-1A3A-574C-6BC1-6CBDF0A084C3}"/>
            </a:ext>
          </a:extLst>
        </p:cNvPr>
        <p:cNvGrpSpPr/>
        <p:nvPr/>
      </p:nvGrpSpPr>
      <p:grpSpPr>
        <a:xfrm>
          <a:off x="0" y="0"/>
          <a:ext cx="0" cy="0"/>
          <a:chOff x="0" y="0"/>
          <a:chExt cx="0" cy="0"/>
        </a:xfrm>
      </p:grpSpPr>
      <p:sp>
        <p:nvSpPr>
          <p:cNvPr id="369" name="Google Shape;369;g21258269c9b_0_0:notes">
            <a:extLst>
              <a:ext uri="{FF2B5EF4-FFF2-40B4-BE49-F238E27FC236}">
                <a16:creationId xmlns:a16="http://schemas.microsoft.com/office/drawing/2014/main" id="{A5AC731D-433A-B4BB-3620-2DDC1DAE55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1258269c9b_0_0:notes">
            <a:extLst>
              <a:ext uri="{FF2B5EF4-FFF2-40B4-BE49-F238E27FC236}">
                <a16:creationId xmlns:a16="http://schemas.microsoft.com/office/drawing/2014/main" id="{4E7B6996-E1A9-AFFD-1C63-2A9ABBA07B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76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15100" y="1012438"/>
            <a:ext cx="6251100" cy="1570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572000" y="3721563"/>
            <a:ext cx="3856800" cy="409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0" y="4608500"/>
            <a:ext cx="9144000" cy="53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800388" y="-8450"/>
            <a:ext cx="13" cy="5152025"/>
            <a:chOff x="8800388" y="-8450"/>
            <a:chExt cx="13" cy="5152025"/>
          </a:xfrm>
        </p:grpSpPr>
        <p:cxnSp>
          <p:nvCxnSpPr>
            <p:cNvPr id="14" name="Google Shape;14;p2"/>
            <p:cNvCxnSpPr/>
            <p:nvPr/>
          </p:nvCxnSpPr>
          <p:spPr>
            <a:xfrm rot="10800000">
              <a:off x="8800400" y="-8450"/>
              <a:ext cx="0" cy="46167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rot="10800000">
              <a:off x="8800388" y="4608975"/>
              <a:ext cx="0" cy="534600"/>
            </a:xfrm>
            <a:prstGeom prst="straightConnector1">
              <a:avLst/>
            </a:prstGeom>
            <a:noFill/>
            <a:ln w="9525" cap="flat" cmpd="sng">
              <a:solidFill>
                <a:schemeClr val="lt1"/>
              </a:solidFill>
              <a:prstDash val="solid"/>
              <a:round/>
              <a:headEnd type="none" w="med" len="med"/>
              <a:tailEnd type="none" w="med" len="med"/>
            </a:ln>
          </p:spPr>
        </p:cxnSp>
      </p:grpSp>
      <p:grpSp>
        <p:nvGrpSpPr>
          <p:cNvPr id="16" name="Google Shape;16;p2"/>
          <p:cNvGrpSpPr/>
          <p:nvPr/>
        </p:nvGrpSpPr>
        <p:grpSpPr>
          <a:xfrm>
            <a:off x="320975" y="4733475"/>
            <a:ext cx="394125" cy="271800"/>
            <a:chOff x="215225" y="4734875"/>
            <a:chExt cx="394125" cy="271800"/>
          </a:xfrm>
        </p:grpSpPr>
        <p:sp>
          <p:nvSpPr>
            <p:cNvPr id="17" name="Google Shape;17;p2"/>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09"/>
        <p:cNvGrpSpPr/>
        <p:nvPr/>
      </p:nvGrpSpPr>
      <p:grpSpPr>
        <a:xfrm>
          <a:off x="0" y="0"/>
          <a:ext cx="0" cy="0"/>
          <a:chOff x="0" y="0"/>
          <a:chExt cx="0" cy="0"/>
        </a:xfrm>
      </p:grpSpPr>
      <p:pic>
        <p:nvPicPr>
          <p:cNvPr id="310" name="Google Shape;310;p25"/>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311" name="Google Shape;311;p25"/>
          <p:cNvSpPr/>
          <p:nvPr/>
        </p:nvSpPr>
        <p:spPr>
          <a:xfrm>
            <a:off x="-125" y="-11925"/>
            <a:ext cx="9144000" cy="54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5"/>
          <p:cNvGrpSpPr/>
          <p:nvPr/>
        </p:nvGrpSpPr>
        <p:grpSpPr>
          <a:xfrm>
            <a:off x="0" y="-14925"/>
            <a:ext cx="9151800" cy="5158500"/>
            <a:chOff x="0" y="-14925"/>
            <a:chExt cx="9151800" cy="5158500"/>
          </a:xfrm>
        </p:grpSpPr>
        <p:cxnSp>
          <p:nvCxnSpPr>
            <p:cNvPr id="313" name="Google Shape;313;p25"/>
            <p:cNvCxnSpPr/>
            <p:nvPr/>
          </p:nvCxnSpPr>
          <p:spPr>
            <a:xfrm>
              <a:off x="0" y="4897525"/>
              <a:ext cx="9151800" cy="0"/>
            </a:xfrm>
            <a:prstGeom prst="straightConnector1">
              <a:avLst/>
            </a:prstGeom>
            <a:noFill/>
            <a:ln w="9525" cap="flat" cmpd="sng">
              <a:solidFill>
                <a:schemeClr val="dk1"/>
              </a:solidFill>
              <a:prstDash val="solid"/>
              <a:round/>
              <a:headEnd type="none" w="med" len="med"/>
              <a:tailEnd type="none" w="med" len="med"/>
            </a:ln>
          </p:spPr>
        </p:cxnSp>
        <p:cxnSp>
          <p:nvCxnSpPr>
            <p:cNvPr id="314" name="Google Shape;314;p25"/>
            <p:cNvCxnSpPr/>
            <p:nvPr/>
          </p:nvCxnSpPr>
          <p:spPr>
            <a:xfrm rot="10800000">
              <a:off x="343050" y="533475"/>
              <a:ext cx="0" cy="4610100"/>
            </a:xfrm>
            <a:prstGeom prst="straightConnector1">
              <a:avLst/>
            </a:prstGeom>
            <a:noFill/>
            <a:ln w="9525" cap="flat" cmpd="sng">
              <a:solidFill>
                <a:schemeClr val="dk1"/>
              </a:solidFill>
              <a:prstDash val="solid"/>
              <a:round/>
              <a:headEnd type="none" w="med" len="med"/>
              <a:tailEnd type="none" w="med" len="med"/>
            </a:ln>
          </p:spPr>
        </p:cxnSp>
        <p:cxnSp>
          <p:nvCxnSpPr>
            <p:cNvPr id="315" name="Google Shape;315;p25"/>
            <p:cNvCxnSpPr/>
            <p:nvPr/>
          </p:nvCxnSpPr>
          <p:spPr>
            <a:xfrm rot="10800000">
              <a:off x="343050" y="-14925"/>
              <a:ext cx="0" cy="549300"/>
            </a:xfrm>
            <a:prstGeom prst="straightConnector1">
              <a:avLst/>
            </a:prstGeom>
            <a:noFill/>
            <a:ln w="9525" cap="flat" cmpd="sng">
              <a:solidFill>
                <a:schemeClr val="lt1"/>
              </a:solidFill>
              <a:prstDash val="solid"/>
              <a:round/>
              <a:headEnd type="none" w="med" len="med"/>
              <a:tailEnd type="none" w="med" len="med"/>
            </a:ln>
          </p:spPr>
        </p:cxnSp>
      </p:grpSp>
      <p:grpSp>
        <p:nvGrpSpPr>
          <p:cNvPr id="316" name="Google Shape;316;p25"/>
          <p:cNvGrpSpPr/>
          <p:nvPr/>
        </p:nvGrpSpPr>
        <p:grpSpPr>
          <a:xfrm>
            <a:off x="8603888" y="123825"/>
            <a:ext cx="394125" cy="271800"/>
            <a:chOff x="215225" y="4734875"/>
            <a:chExt cx="394125" cy="271800"/>
          </a:xfrm>
        </p:grpSpPr>
        <p:sp>
          <p:nvSpPr>
            <p:cNvPr id="317" name="Google Shape;317;p25"/>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19"/>
        <p:cNvGrpSpPr/>
        <p:nvPr/>
      </p:nvGrpSpPr>
      <p:grpSpPr>
        <a:xfrm>
          <a:off x="0" y="0"/>
          <a:ext cx="0" cy="0"/>
          <a:chOff x="0" y="0"/>
          <a:chExt cx="0" cy="0"/>
        </a:xfrm>
      </p:grpSpPr>
      <p:pic>
        <p:nvPicPr>
          <p:cNvPr id="320" name="Google Shape;320;p26"/>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321" name="Google Shape;321;p26"/>
          <p:cNvSpPr/>
          <p:nvPr/>
        </p:nvSpPr>
        <p:spPr>
          <a:xfrm>
            <a:off x="8428900" y="75"/>
            <a:ext cx="71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26"/>
          <p:cNvGrpSpPr/>
          <p:nvPr/>
        </p:nvGrpSpPr>
        <p:grpSpPr>
          <a:xfrm rot="5400000">
            <a:off x="8589425" y="4564550"/>
            <a:ext cx="394125" cy="271800"/>
            <a:chOff x="215225" y="4734875"/>
            <a:chExt cx="394125" cy="271800"/>
          </a:xfrm>
        </p:grpSpPr>
        <p:sp>
          <p:nvSpPr>
            <p:cNvPr id="323" name="Google Shape;323;p26"/>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6"/>
          <p:cNvGrpSpPr/>
          <p:nvPr/>
        </p:nvGrpSpPr>
        <p:grpSpPr>
          <a:xfrm>
            <a:off x="0" y="-8275"/>
            <a:ext cx="9152325" cy="5153700"/>
            <a:chOff x="0" y="-8275"/>
            <a:chExt cx="9152325" cy="5153700"/>
          </a:xfrm>
        </p:grpSpPr>
        <p:cxnSp>
          <p:nvCxnSpPr>
            <p:cNvPr id="326" name="Google Shape;326;p26"/>
            <p:cNvCxnSpPr/>
            <p:nvPr/>
          </p:nvCxnSpPr>
          <p:spPr>
            <a:xfrm>
              <a:off x="0" y="251525"/>
              <a:ext cx="84456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6"/>
            <p:cNvCxnSpPr/>
            <p:nvPr/>
          </p:nvCxnSpPr>
          <p:spPr>
            <a:xfrm>
              <a:off x="8428125" y="251525"/>
              <a:ext cx="724200" cy="0"/>
            </a:xfrm>
            <a:prstGeom prst="straightConnector1">
              <a:avLst/>
            </a:prstGeom>
            <a:noFill/>
            <a:ln w="9525" cap="flat" cmpd="sng">
              <a:solidFill>
                <a:schemeClr val="lt1"/>
              </a:solidFill>
              <a:prstDash val="solid"/>
              <a:round/>
              <a:headEnd type="none" w="med" len="med"/>
              <a:tailEnd type="none" w="med" len="med"/>
            </a:ln>
          </p:spPr>
        </p:cxnSp>
        <p:cxnSp>
          <p:nvCxnSpPr>
            <p:cNvPr id="328" name="Google Shape;328;p26"/>
            <p:cNvCxnSpPr/>
            <p:nvPr/>
          </p:nvCxnSpPr>
          <p:spPr>
            <a:xfrm rot="10800000">
              <a:off x="343300" y="-8275"/>
              <a:ext cx="0" cy="51537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21" name="Google Shape;21;p3"/>
          <p:cNvSpPr/>
          <p:nvPr/>
        </p:nvSpPr>
        <p:spPr>
          <a:xfrm>
            <a:off x="0" y="1478750"/>
            <a:ext cx="9144000" cy="3665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320975" y="4739233"/>
            <a:ext cx="394125" cy="271800"/>
            <a:chOff x="215225" y="4734875"/>
            <a:chExt cx="394125" cy="271800"/>
          </a:xfrm>
        </p:grpSpPr>
        <p:sp>
          <p:nvSpPr>
            <p:cNvPr id="23" name="Google Shape;23;p3"/>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8800950" y="-75"/>
            <a:ext cx="0" cy="5152275"/>
            <a:chOff x="8804325" y="-75"/>
            <a:chExt cx="0" cy="5152275"/>
          </a:xfrm>
        </p:grpSpPr>
        <p:cxnSp>
          <p:nvCxnSpPr>
            <p:cNvPr id="26" name="Google Shape;26;p3"/>
            <p:cNvCxnSpPr/>
            <p:nvPr/>
          </p:nvCxnSpPr>
          <p:spPr>
            <a:xfrm rot="10800000">
              <a:off x="8804325" y="1477500"/>
              <a:ext cx="0" cy="3674700"/>
            </a:xfrm>
            <a:prstGeom prst="straightConnector1">
              <a:avLst/>
            </a:prstGeom>
            <a:noFill/>
            <a:ln w="9525" cap="flat" cmpd="sng">
              <a:solidFill>
                <a:schemeClr val="lt1"/>
              </a:solidFill>
              <a:prstDash val="solid"/>
              <a:round/>
              <a:headEnd type="none" w="med" len="med"/>
              <a:tailEnd type="none" w="med" len="med"/>
            </a:ln>
          </p:spPr>
        </p:cxnSp>
        <p:cxnSp>
          <p:nvCxnSpPr>
            <p:cNvPr id="27" name="Google Shape;27;p3"/>
            <p:cNvCxnSpPr/>
            <p:nvPr/>
          </p:nvCxnSpPr>
          <p:spPr>
            <a:xfrm rot="10800000">
              <a:off x="8804325" y="-75"/>
              <a:ext cx="0" cy="147900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3"/>
          <p:cNvSpPr txBox="1">
            <a:spLocks noGrp="1"/>
          </p:cNvSpPr>
          <p:nvPr>
            <p:ph type="title"/>
          </p:nvPr>
        </p:nvSpPr>
        <p:spPr>
          <a:xfrm>
            <a:off x="4485400" y="1809175"/>
            <a:ext cx="3943500" cy="98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15100" y="535000"/>
            <a:ext cx="1117500" cy="943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32" name="Google Shape;3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34" name="Google Shape;34;p4"/>
          <p:cNvSpPr/>
          <p:nvPr/>
        </p:nvSpPr>
        <p:spPr>
          <a:xfrm>
            <a:off x="8428900" y="75"/>
            <a:ext cx="71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4"/>
          <p:cNvGrpSpPr/>
          <p:nvPr/>
        </p:nvGrpSpPr>
        <p:grpSpPr>
          <a:xfrm rot="5400000">
            <a:off x="8589425" y="4564550"/>
            <a:ext cx="394125" cy="271800"/>
            <a:chOff x="215225" y="4734875"/>
            <a:chExt cx="394125" cy="271800"/>
          </a:xfrm>
        </p:grpSpPr>
        <p:sp>
          <p:nvSpPr>
            <p:cNvPr id="36" name="Google Shape;36;p4"/>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4"/>
          <p:cNvGrpSpPr/>
          <p:nvPr/>
        </p:nvGrpSpPr>
        <p:grpSpPr>
          <a:xfrm>
            <a:off x="0" y="-8275"/>
            <a:ext cx="9152325" cy="5153700"/>
            <a:chOff x="0" y="-8275"/>
            <a:chExt cx="9152325" cy="5153700"/>
          </a:xfrm>
        </p:grpSpPr>
        <p:cxnSp>
          <p:nvCxnSpPr>
            <p:cNvPr id="39" name="Google Shape;39;p4"/>
            <p:cNvCxnSpPr/>
            <p:nvPr/>
          </p:nvCxnSpPr>
          <p:spPr>
            <a:xfrm>
              <a:off x="0" y="251525"/>
              <a:ext cx="8445600" cy="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40;p4"/>
            <p:cNvCxnSpPr/>
            <p:nvPr/>
          </p:nvCxnSpPr>
          <p:spPr>
            <a:xfrm>
              <a:off x="8428125" y="251525"/>
              <a:ext cx="724200" cy="0"/>
            </a:xfrm>
            <a:prstGeom prst="straightConnector1">
              <a:avLst/>
            </a:prstGeom>
            <a:noFill/>
            <a:ln w="9525" cap="flat" cmpd="sng">
              <a:solidFill>
                <a:schemeClr val="lt1"/>
              </a:solidFill>
              <a:prstDash val="solid"/>
              <a:round/>
              <a:headEnd type="none" w="med" len="med"/>
              <a:tailEnd type="none" w="med" len="med"/>
            </a:ln>
          </p:spPr>
        </p:cxnSp>
        <p:cxnSp>
          <p:nvCxnSpPr>
            <p:cNvPr id="41" name="Google Shape;41;p4"/>
            <p:cNvCxnSpPr/>
            <p:nvPr/>
          </p:nvCxnSpPr>
          <p:spPr>
            <a:xfrm rot="10800000">
              <a:off x="343300" y="-8275"/>
              <a:ext cx="0" cy="51537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pic>
        <p:nvPicPr>
          <p:cNvPr id="58" name="Google Shape;58;p6"/>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59" name="Google Shape;59;p6"/>
          <p:cNvSpPr/>
          <p:nvPr/>
        </p:nvSpPr>
        <p:spPr>
          <a:xfrm>
            <a:off x="-125" y="-11925"/>
            <a:ext cx="9144000" cy="54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6"/>
          <p:cNvGrpSpPr/>
          <p:nvPr/>
        </p:nvGrpSpPr>
        <p:grpSpPr>
          <a:xfrm>
            <a:off x="0" y="-14925"/>
            <a:ext cx="9151800" cy="5158500"/>
            <a:chOff x="0" y="-14925"/>
            <a:chExt cx="9151800" cy="5158500"/>
          </a:xfrm>
        </p:grpSpPr>
        <p:cxnSp>
          <p:nvCxnSpPr>
            <p:cNvPr id="61" name="Google Shape;61;p6"/>
            <p:cNvCxnSpPr/>
            <p:nvPr/>
          </p:nvCxnSpPr>
          <p:spPr>
            <a:xfrm>
              <a:off x="0" y="4897525"/>
              <a:ext cx="9151800" cy="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6"/>
            <p:cNvCxnSpPr/>
            <p:nvPr/>
          </p:nvCxnSpPr>
          <p:spPr>
            <a:xfrm rot="10800000">
              <a:off x="343050" y="533475"/>
              <a:ext cx="0" cy="46101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6"/>
            <p:cNvCxnSpPr/>
            <p:nvPr/>
          </p:nvCxnSpPr>
          <p:spPr>
            <a:xfrm rot="10800000">
              <a:off x="343050" y="-14925"/>
              <a:ext cx="0" cy="549300"/>
            </a:xfrm>
            <a:prstGeom prst="straightConnector1">
              <a:avLst/>
            </a:prstGeom>
            <a:noFill/>
            <a:ln w="9525" cap="flat" cmpd="sng">
              <a:solidFill>
                <a:schemeClr val="lt1"/>
              </a:solidFill>
              <a:prstDash val="solid"/>
              <a:round/>
              <a:headEnd type="none" w="med" len="med"/>
              <a:tailEnd type="none" w="med" len="med"/>
            </a:ln>
          </p:spPr>
        </p:cxnSp>
      </p:grpSp>
      <p:grpSp>
        <p:nvGrpSpPr>
          <p:cNvPr id="64" name="Google Shape;64;p6"/>
          <p:cNvGrpSpPr/>
          <p:nvPr/>
        </p:nvGrpSpPr>
        <p:grpSpPr>
          <a:xfrm>
            <a:off x="8603888" y="123825"/>
            <a:ext cx="394125" cy="271800"/>
            <a:chOff x="215225" y="4734875"/>
            <a:chExt cx="394125" cy="271800"/>
          </a:xfrm>
        </p:grpSpPr>
        <p:sp>
          <p:nvSpPr>
            <p:cNvPr id="65" name="Google Shape;65;p6"/>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pic>
        <p:nvPicPr>
          <p:cNvPr id="69" name="Google Shape;69;p7"/>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70" name="Google Shape;70;p7"/>
          <p:cNvSpPr txBox="1">
            <a:spLocks noGrp="1"/>
          </p:cNvSpPr>
          <p:nvPr>
            <p:ph type="title"/>
          </p:nvPr>
        </p:nvSpPr>
        <p:spPr>
          <a:xfrm>
            <a:off x="720000" y="1042800"/>
            <a:ext cx="3852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7"/>
          <p:cNvSpPr txBox="1">
            <a:spLocks noGrp="1"/>
          </p:cNvSpPr>
          <p:nvPr>
            <p:ph type="body" idx="1"/>
          </p:nvPr>
        </p:nvSpPr>
        <p:spPr>
          <a:xfrm>
            <a:off x="720000" y="1615500"/>
            <a:ext cx="3852000" cy="248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72" name="Google Shape;72;p7"/>
          <p:cNvSpPr>
            <a:spLocks noGrp="1"/>
          </p:cNvSpPr>
          <p:nvPr>
            <p:ph type="pic" idx="2"/>
          </p:nvPr>
        </p:nvSpPr>
        <p:spPr>
          <a:xfrm>
            <a:off x="5304925" y="681375"/>
            <a:ext cx="3123900" cy="3780600"/>
          </a:xfrm>
          <a:prstGeom prst="rect">
            <a:avLst/>
          </a:prstGeom>
          <a:noFill/>
          <a:ln>
            <a:noFill/>
          </a:ln>
        </p:spPr>
      </p:sp>
      <p:sp>
        <p:nvSpPr>
          <p:cNvPr id="73" name="Google Shape;73;p7"/>
          <p:cNvSpPr/>
          <p:nvPr/>
        </p:nvSpPr>
        <p:spPr>
          <a:xfrm>
            <a:off x="0" y="4608500"/>
            <a:ext cx="9144000" cy="53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7"/>
          <p:cNvGrpSpPr/>
          <p:nvPr/>
        </p:nvGrpSpPr>
        <p:grpSpPr>
          <a:xfrm>
            <a:off x="4374925" y="4740200"/>
            <a:ext cx="394125" cy="271800"/>
            <a:chOff x="215225" y="4734875"/>
            <a:chExt cx="394125" cy="271800"/>
          </a:xfrm>
        </p:grpSpPr>
        <p:sp>
          <p:nvSpPr>
            <p:cNvPr id="75" name="Google Shape;75;p7"/>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7"/>
          <p:cNvGrpSpPr/>
          <p:nvPr/>
        </p:nvGrpSpPr>
        <p:grpSpPr>
          <a:xfrm>
            <a:off x="-6303" y="-673"/>
            <a:ext cx="9170700" cy="5161600"/>
            <a:chOff x="-6303" y="-673"/>
            <a:chExt cx="9170700" cy="5161600"/>
          </a:xfrm>
        </p:grpSpPr>
        <p:grpSp>
          <p:nvGrpSpPr>
            <p:cNvPr id="78" name="Google Shape;78;p7"/>
            <p:cNvGrpSpPr/>
            <p:nvPr/>
          </p:nvGrpSpPr>
          <p:grpSpPr>
            <a:xfrm>
              <a:off x="8800938" y="-673"/>
              <a:ext cx="13" cy="5161600"/>
              <a:chOff x="8800938" y="-18025"/>
              <a:chExt cx="13" cy="5161600"/>
            </a:xfrm>
          </p:grpSpPr>
          <p:cxnSp>
            <p:nvCxnSpPr>
              <p:cNvPr id="79" name="Google Shape;79;p7"/>
              <p:cNvCxnSpPr/>
              <p:nvPr/>
            </p:nvCxnSpPr>
            <p:spPr>
              <a:xfrm rot="10800000">
                <a:off x="8800950" y="-18025"/>
                <a:ext cx="0" cy="46152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7"/>
              <p:cNvCxnSpPr/>
              <p:nvPr/>
            </p:nvCxnSpPr>
            <p:spPr>
              <a:xfrm rot="10800000">
                <a:off x="8800938" y="4590975"/>
                <a:ext cx="0" cy="552600"/>
              </a:xfrm>
              <a:prstGeom prst="straightConnector1">
                <a:avLst/>
              </a:prstGeom>
              <a:noFill/>
              <a:ln w="9525" cap="flat" cmpd="sng">
                <a:solidFill>
                  <a:schemeClr val="lt1"/>
                </a:solidFill>
                <a:prstDash val="solid"/>
                <a:round/>
                <a:headEnd type="none" w="med" len="med"/>
                <a:tailEnd type="none" w="med" len="med"/>
              </a:ln>
            </p:spPr>
          </p:cxnSp>
        </p:grpSp>
        <p:cxnSp>
          <p:nvCxnSpPr>
            <p:cNvPr id="81" name="Google Shape;81;p7"/>
            <p:cNvCxnSpPr/>
            <p:nvPr/>
          </p:nvCxnSpPr>
          <p:spPr>
            <a:xfrm>
              <a:off x="-6303" y="251525"/>
              <a:ext cx="9170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2"/>
        <p:cNvGrpSpPr/>
        <p:nvPr/>
      </p:nvGrpSpPr>
      <p:grpSpPr>
        <a:xfrm>
          <a:off x="0" y="0"/>
          <a:ext cx="0" cy="0"/>
          <a:chOff x="0" y="0"/>
          <a:chExt cx="0" cy="0"/>
        </a:xfrm>
      </p:grpSpPr>
      <p:pic>
        <p:nvPicPr>
          <p:cNvPr id="83" name="Google Shape;83;p8"/>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84" name="Google Shape;84;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85" name="Google Shape;85;p8"/>
          <p:cNvSpPr/>
          <p:nvPr/>
        </p:nvSpPr>
        <p:spPr>
          <a:xfrm flipH="1">
            <a:off x="1926" y="75"/>
            <a:ext cx="71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rot="-5400000" flipH="1">
            <a:off x="162316" y="2435865"/>
            <a:ext cx="394125" cy="271746"/>
            <a:chOff x="215225" y="4734875"/>
            <a:chExt cx="394125" cy="271800"/>
          </a:xfrm>
        </p:grpSpPr>
        <p:sp>
          <p:nvSpPr>
            <p:cNvPr id="87" name="Google Shape;87;p8"/>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973" y="-8375"/>
            <a:ext cx="9143739" cy="5152800"/>
            <a:chOff x="973" y="-8375"/>
            <a:chExt cx="9143739" cy="5152800"/>
          </a:xfrm>
        </p:grpSpPr>
        <p:cxnSp>
          <p:nvCxnSpPr>
            <p:cNvPr id="90" name="Google Shape;90;p8"/>
            <p:cNvCxnSpPr/>
            <p:nvPr/>
          </p:nvCxnSpPr>
          <p:spPr>
            <a:xfrm rot="10800000">
              <a:off x="700912" y="4890750"/>
              <a:ext cx="8443800" cy="0"/>
            </a:xfrm>
            <a:prstGeom prst="straightConnector1">
              <a:avLst/>
            </a:prstGeom>
            <a:noFill/>
            <a:ln w="9525" cap="flat" cmpd="sng">
              <a:solidFill>
                <a:schemeClr val="dk1"/>
              </a:solidFill>
              <a:prstDash val="solid"/>
              <a:round/>
              <a:headEnd type="none" w="med" len="med"/>
              <a:tailEnd type="none" w="med" len="med"/>
            </a:ln>
          </p:spPr>
        </p:cxnSp>
        <p:cxnSp>
          <p:nvCxnSpPr>
            <p:cNvPr id="91" name="Google Shape;91;p8"/>
            <p:cNvCxnSpPr/>
            <p:nvPr/>
          </p:nvCxnSpPr>
          <p:spPr>
            <a:xfrm rot="10800000">
              <a:off x="973" y="4890750"/>
              <a:ext cx="717300" cy="0"/>
            </a:xfrm>
            <a:prstGeom prst="straightConnector1">
              <a:avLst/>
            </a:prstGeom>
            <a:noFill/>
            <a:ln w="9525" cap="flat" cmpd="sng">
              <a:solidFill>
                <a:schemeClr val="lt1"/>
              </a:solidFill>
              <a:prstDash val="solid"/>
              <a:round/>
              <a:headEnd type="none" w="med" len="med"/>
              <a:tailEnd type="none" w="med" len="med"/>
            </a:ln>
          </p:spPr>
        </p:cxnSp>
        <p:cxnSp>
          <p:nvCxnSpPr>
            <p:cNvPr id="92" name="Google Shape;92;p8"/>
            <p:cNvCxnSpPr/>
            <p:nvPr/>
          </p:nvCxnSpPr>
          <p:spPr>
            <a:xfrm rot="10800000">
              <a:off x="8800950" y="-8375"/>
              <a:ext cx="0" cy="51528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pic>
        <p:nvPicPr>
          <p:cNvPr id="94" name="Google Shape;94;p9"/>
          <p:cNvPicPr preferRelativeResize="0"/>
          <p:nvPr/>
        </p:nvPicPr>
        <p:blipFill>
          <a:blip r:embed="rId2">
            <a:alphaModFix amt="15000"/>
          </a:blip>
          <a:stretch>
            <a:fillRect/>
          </a:stretch>
        </p:blipFill>
        <p:spPr>
          <a:xfrm>
            <a:off x="0" y="0"/>
            <a:ext cx="9144000" cy="5143500"/>
          </a:xfrm>
          <a:prstGeom prst="rect">
            <a:avLst/>
          </a:prstGeom>
          <a:noFill/>
          <a:ln>
            <a:noFill/>
          </a:ln>
        </p:spPr>
      </p:pic>
      <p:sp>
        <p:nvSpPr>
          <p:cNvPr id="95" name="Google Shape;95;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7" name="Google Shape;97;p9"/>
          <p:cNvSpPr/>
          <p:nvPr/>
        </p:nvSpPr>
        <p:spPr>
          <a:xfrm>
            <a:off x="-125" y="-11925"/>
            <a:ext cx="9144000" cy="546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9"/>
          <p:cNvGrpSpPr/>
          <p:nvPr/>
        </p:nvGrpSpPr>
        <p:grpSpPr>
          <a:xfrm>
            <a:off x="4374800" y="123825"/>
            <a:ext cx="394125" cy="271800"/>
            <a:chOff x="215225" y="4734875"/>
            <a:chExt cx="394125" cy="271800"/>
          </a:xfrm>
        </p:grpSpPr>
        <p:sp>
          <p:nvSpPr>
            <p:cNvPr id="99" name="Google Shape;99;p9"/>
            <p:cNvSpPr/>
            <p:nvPr/>
          </p:nvSpPr>
          <p:spPr>
            <a:xfrm>
              <a:off x="215225"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37550" y="4734875"/>
              <a:ext cx="271800" cy="2718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9"/>
          <p:cNvGrpSpPr/>
          <p:nvPr/>
        </p:nvGrpSpPr>
        <p:grpSpPr>
          <a:xfrm>
            <a:off x="0" y="-11550"/>
            <a:ext cx="9151800" cy="5156975"/>
            <a:chOff x="0" y="-11550"/>
            <a:chExt cx="9151800" cy="5156975"/>
          </a:xfrm>
        </p:grpSpPr>
        <p:cxnSp>
          <p:nvCxnSpPr>
            <p:cNvPr id="102" name="Google Shape;102;p9"/>
            <p:cNvCxnSpPr/>
            <p:nvPr/>
          </p:nvCxnSpPr>
          <p:spPr>
            <a:xfrm>
              <a:off x="0" y="4897525"/>
              <a:ext cx="9151800" cy="0"/>
            </a:xfrm>
            <a:prstGeom prst="straightConnector1">
              <a:avLst/>
            </a:prstGeom>
            <a:noFill/>
            <a:ln w="9525" cap="flat" cmpd="sng">
              <a:solidFill>
                <a:schemeClr val="dk1"/>
              </a:solidFill>
              <a:prstDash val="solid"/>
              <a:round/>
              <a:headEnd type="none" w="med" len="med"/>
              <a:tailEnd type="none" w="med" len="med"/>
            </a:ln>
          </p:spPr>
        </p:cxnSp>
        <p:grpSp>
          <p:nvGrpSpPr>
            <p:cNvPr id="103" name="Google Shape;103;p9"/>
            <p:cNvGrpSpPr/>
            <p:nvPr/>
          </p:nvGrpSpPr>
          <p:grpSpPr>
            <a:xfrm>
              <a:off x="343300" y="-11550"/>
              <a:ext cx="0" cy="5156975"/>
              <a:chOff x="343300" y="-11550"/>
              <a:chExt cx="0" cy="5156975"/>
            </a:xfrm>
          </p:grpSpPr>
          <p:cxnSp>
            <p:nvCxnSpPr>
              <p:cNvPr id="104" name="Google Shape;104;p9"/>
              <p:cNvCxnSpPr/>
              <p:nvPr/>
            </p:nvCxnSpPr>
            <p:spPr>
              <a:xfrm rot="10800000">
                <a:off x="343300" y="533225"/>
                <a:ext cx="0" cy="4612200"/>
              </a:xfrm>
              <a:prstGeom prst="straightConnector1">
                <a:avLst/>
              </a:prstGeom>
              <a:noFill/>
              <a:ln w="9525" cap="flat" cmpd="sng">
                <a:solidFill>
                  <a:schemeClr val="dk1"/>
                </a:solidFill>
                <a:prstDash val="solid"/>
                <a:round/>
                <a:headEnd type="none" w="med" len="med"/>
                <a:tailEnd type="none" w="med" len="med"/>
              </a:ln>
            </p:spPr>
          </p:cxnSp>
          <p:cxnSp>
            <p:nvCxnSpPr>
              <p:cNvPr id="105" name="Google Shape;105;p9"/>
              <p:cNvCxnSpPr/>
              <p:nvPr/>
            </p:nvCxnSpPr>
            <p:spPr>
              <a:xfrm rot="10800000">
                <a:off x="343300" y="-11550"/>
                <a:ext cx="0" cy="546000"/>
              </a:xfrm>
              <a:prstGeom prst="straightConnector1">
                <a:avLst/>
              </a:prstGeom>
              <a:noFill/>
              <a:ln w="9525" cap="flat" cmpd="sng">
                <a:solidFill>
                  <a:schemeClr val="lt1"/>
                </a:solidFill>
                <a:prstDash val="solid"/>
                <a:round/>
                <a:headEnd type="none" w="med" len="med"/>
                <a:tailEnd type="none"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a:spLocks noGrp="1"/>
          </p:cNvSpPr>
          <p:nvPr>
            <p:ph type="pic" idx="2"/>
          </p:nvPr>
        </p:nvSpPr>
        <p:spPr>
          <a:xfrm>
            <a:off x="-6875" y="0"/>
            <a:ext cx="9144000" cy="5157300"/>
          </a:xfrm>
          <a:prstGeom prst="rect">
            <a:avLst/>
          </a:prstGeom>
          <a:noFill/>
          <a:ln>
            <a:noFill/>
          </a:ln>
        </p:spPr>
      </p:sp>
      <p:sp>
        <p:nvSpPr>
          <p:cNvPr id="108" name="Google Shape;108;p10"/>
          <p:cNvSpPr txBox="1">
            <a:spLocks noGrp="1"/>
          </p:cNvSpPr>
          <p:nvPr>
            <p:ph type="title"/>
          </p:nvPr>
        </p:nvSpPr>
        <p:spPr>
          <a:xfrm>
            <a:off x="720000" y="4038000"/>
            <a:ext cx="7704000" cy="5727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a:solidFill>
                  <a:schemeClr val="lt1"/>
                </a:solidFill>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1pPr>
            <a:lvl2pPr lvl="1"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2pPr>
            <a:lvl3pPr lvl="2"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3pPr>
            <a:lvl4pPr lvl="3"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4pPr>
            <a:lvl5pPr lvl="4"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5pPr>
            <a:lvl6pPr lvl="5"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6pPr>
            <a:lvl7pPr lvl="6"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7pPr>
            <a:lvl8pPr lvl="7"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8pPr>
            <a:lvl9pPr lvl="8" rtl="0">
              <a:spcBef>
                <a:spcPts val="0"/>
              </a:spcBef>
              <a:spcAft>
                <a:spcPts val="0"/>
              </a:spcAft>
              <a:buClr>
                <a:schemeClr val="dk1"/>
              </a:buClr>
              <a:buSzPts val="3500"/>
              <a:buFont typeface="DM Serif Text"/>
              <a:buNone/>
              <a:defRPr sz="3500">
                <a:solidFill>
                  <a:schemeClr val="dk1"/>
                </a:solidFill>
                <a:latin typeface="DM Serif Text"/>
                <a:ea typeface="DM Serif Text"/>
                <a:cs typeface="DM Serif Text"/>
                <a:sym typeface="DM Serif Text"/>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1pPr>
            <a:lvl2pPr marL="914400" lvl="1"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2pPr>
            <a:lvl3pPr marL="1371600" lvl="2"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3pPr>
            <a:lvl4pPr marL="1828800" lvl="3"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4pPr>
            <a:lvl5pPr marL="2286000" lvl="4"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5pPr>
            <a:lvl6pPr marL="2743200" lvl="5"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6pPr>
            <a:lvl7pPr marL="3200400" lvl="6"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7pPr>
            <a:lvl8pPr marL="3657600" lvl="7"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8pPr>
            <a:lvl9pPr marL="4114800" lvl="8"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cxnSp>
        <p:nvCxnSpPr>
          <p:cNvPr id="339" name="Google Shape;339;p30"/>
          <p:cNvCxnSpPr/>
          <p:nvPr/>
        </p:nvCxnSpPr>
        <p:spPr>
          <a:xfrm>
            <a:off x="-286075" y="3152400"/>
            <a:ext cx="9896700" cy="0"/>
          </a:xfrm>
          <a:prstGeom prst="straightConnector1">
            <a:avLst/>
          </a:prstGeom>
          <a:noFill/>
          <a:ln w="9525" cap="flat" cmpd="sng">
            <a:solidFill>
              <a:schemeClr val="dk1"/>
            </a:solidFill>
            <a:prstDash val="solid"/>
            <a:round/>
            <a:headEnd type="none" w="med" len="med"/>
            <a:tailEnd type="none" w="med" len="med"/>
          </a:ln>
        </p:spPr>
      </p:cxnSp>
      <p:sp>
        <p:nvSpPr>
          <p:cNvPr id="340" name="Google Shape;340;p30"/>
          <p:cNvSpPr txBox="1">
            <a:spLocks noGrp="1"/>
          </p:cNvSpPr>
          <p:nvPr>
            <p:ph type="ctrTitle"/>
          </p:nvPr>
        </p:nvSpPr>
        <p:spPr>
          <a:xfrm>
            <a:off x="715100" y="1012438"/>
            <a:ext cx="6856132" cy="157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Cultural Competency and Safety: Beyond race and ethnicity</a:t>
            </a:r>
            <a:endParaRPr sz="3600" dirty="0"/>
          </a:p>
        </p:txBody>
      </p:sp>
      <p:sp>
        <p:nvSpPr>
          <p:cNvPr id="341" name="Google Shape;341;p30"/>
          <p:cNvSpPr txBox="1">
            <a:spLocks noGrp="1"/>
          </p:cNvSpPr>
          <p:nvPr>
            <p:ph type="subTitle" idx="1"/>
          </p:nvPr>
        </p:nvSpPr>
        <p:spPr>
          <a:xfrm>
            <a:off x="4572000" y="3312062"/>
            <a:ext cx="3856800" cy="1113629"/>
          </a:xfrm>
          <a:prstGeom prst="rect">
            <a:avLst/>
          </a:prstGeom>
        </p:spPr>
        <p:txBody>
          <a:bodyPr spcFirstLastPara="1" wrap="square" lIns="91425" tIns="91425" rIns="91425" bIns="91425" anchor="t" anchorCtr="0">
            <a:noAutofit/>
          </a:bodyPr>
          <a:lstStyle/>
          <a:p>
            <a:r>
              <a:rPr lang="en-US" dirty="0"/>
              <a:t>Ika Alifa Suryabrata</a:t>
            </a:r>
          </a:p>
          <a:p>
            <a:r>
              <a:rPr lang="en-US" dirty="0"/>
              <a:t>Graduate School of Medicine (M1)</a:t>
            </a:r>
          </a:p>
          <a:p>
            <a:r>
              <a:rPr lang="en-US" dirty="0"/>
              <a:t>Department of International Cooperation for Medical Education</a:t>
            </a:r>
            <a:endParaRPr lang="en-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E4E424-F7AA-DF63-1494-81D93ACF4F35}"/>
              </a:ext>
            </a:extLst>
          </p:cNvPr>
          <p:cNvSpPr>
            <a:spLocks noGrp="1"/>
          </p:cNvSpPr>
          <p:nvPr>
            <p:ph type="title"/>
          </p:nvPr>
        </p:nvSpPr>
        <p:spPr/>
        <p:txBody>
          <a:bodyPr/>
          <a:lstStyle/>
          <a:p>
            <a:r>
              <a:rPr lang="en" sz="3200" dirty="0">
                <a:solidFill>
                  <a:schemeClr val="tx1"/>
                </a:solidFill>
              </a:rPr>
              <a:t>02 Cultural Safety</a:t>
            </a:r>
            <a:endParaRPr lang="en-ID" dirty="0"/>
          </a:p>
        </p:txBody>
      </p:sp>
      <p:sp>
        <p:nvSpPr>
          <p:cNvPr id="5" name="Text Placeholder 4">
            <a:extLst>
              <a:ext uri="{FF2B5EF4-FFF2-40B4-BE49-F238E27FC236}">
                <a16:creationId xmlns:a16="http://schemas.microsoft.com/office/drawing/2014/main" id="{35443C6E-588B-148F-99AC-A8AE39632EC1}"/>
              </a:ext>
            </a:extLst>
          </p:cNvPr>
          <p:cNvSpPr>
            <a:spLocks noGrp="1"/>
          </p:cNvSpPr>
          <p:nvPr>
            <p:ph type="body" idx="1"/>
          </p:nvPr>
        </p:nvSpPr>
        <p:spPr>
          <a:xfrm>
            <a:off x="720000" y="1152475"/>
            <a:ext cx="7275920" cy="3416400"/>
          </a:xfrm>
        </p:spPr>
        <p:txBody>
          <a:bodyPr/>
          <a:lstStyle/>
          <a:p>
            <a:pPr>
              <a:buClr>
                <a:srgbClr val="000000"/>
              </a:buClr>
              <a:buFont typeface="Arial"/>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Cultural Safety is a mechanism which allows the recipient of care to say whether or not the service is safe for them to approach and use </a:t>
            </a:r>
          </a:p>
          <a:p>
            <a:pPr algn="l"/>
            <a:r>
              <a:rPr lang="en-US" sz="1800" b="0" i="0" u="none" strike="noStrike" baseline="0" dirty="0">
                <a:latin typeface="JfytqwAdvTTb5929f4c"/>
              </a:rPr>
              <a:t>extends beyond cultural awareness, sensitivity, and skills-based competencies and is predicated on understanding the power differentials inherent in health care service delivery to redress these inequities through educational processes, focusing on reflexive thinking</a:t>
            </a:r>
            <a:endParaRPr lang="en-ID" sz="16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TextBox 8">
            <a:extLst>
              <a:ext uri="{FF2B5EF4-FFF2-40B4-BE49-F238E27FC236}">
                <a16:creationId xmlns:a16="http://schemas.microsoft.com/office/drawing/2014/main" id="{3006FB02-62AD-BFF9-D3DC-83E57D68A8B9}"/>
              </a:ext>
            </a:extLst>
          </p:cNvPr>
          <p:cNvSpPr txBox="1"/>
          <p:nvPr/>
        </p:nvSpPr>
        <p:spPr>
          <a:xfrm>
            <a:off x="414020" y="4568875"/>
            <a:ext cx="7581900" cy="507831"/>
          </a:xfrm>
          <a:prstGeom prst="rect">
            <a:avLst/>
          </a:prstGeom>
          <a:noFill/>
        </p:spPr>
        <p:txBody>
          <a:bodyPr wrap="square">
            <a:spAutoFit/>
          </a:bodyPr>
          <a:lstStyle/>
          <a:p>
            <a:r>
              <a:rPr lang="en-US" sz="900" b="0" i="0" u="none" strike="noStrike" baseline="0" dirty="0">
                <a:solidFill>
                  <a:srgbClr val="131413"/>
                </a:solidFill>
                <a:latin typeface="JfytqwAdvTTb5929f4c"/>
              </a:rPr>
              <a:t>1. Ramsden, I., </a:t>
            </a:r>
            <a:r>
              <a:rPr lang="en-US" sz="900" b="0" i="0" u="none" strike="noStrike" baseline="0" dirty="0">
                <a:solidFill>
                  <a:srgbClr val="131413"/>
                </a:solidFill>
                <a:latin typeface="BpsmmkAdvTT1b53b5fb.I"/>
              </a:rPr>
              <a:t>Cultural Safety and Nursing Education in Aotearoa and </a:t>
            </a:r>
            <a:r>
              <a:rPr lang="en-US" sz="900" b="0" i="0" u="none" strike="noStrike" baseline="0" dirty="0" err="1">
                <a:solidFill>
                  <a:srgbClr val="131413"/>
                </a:solidFill>
                <a:latin typeface="BpsmmkAdvTT1b53b5fb.I"/>
              </a:rPr>
              <a:t>Te</a:t>
            </a:r>
            <a:r>
              <a:rPr lang="en-US" sz="900" b="0" i="0" u="none" strike="noStrike" baseline="0" dirty="0">
                <a:solidFill>
                  <a:srgbClr val="131413"/>
                </a:solidFill>
                <a:latin typeface="BpsmmkAdvTT1b53b5fb.I"/>
              </a:rPr>
              <a:t> Waipounamu. A thesis submitted to the Victoria University of Wellington in fulfilment of the requirements for the degree of Doctor of Philosophy in Nursing</a:t>
            </a:r>
            <a:r>
              <a:rPr lang="en-US" sz="900" b="0" i="0" u="none" strike="noStrike" baseline="0" dirty="0">
                <a:solidFill>
                  <a:srgbClr val="131413"/>
                </a:solidFill>
                <a:latin typeface="JfytqwAdvTTb5929f4c"/>
              </a:rPr>
              <a:t>, in </a:t>
            </a:r>
            <a:r>
              <a:rPr lang="en-US" sz="900" b="0" i="0" u="none" strike="noStrike" baseline="0" dirty="0">
                <a:solidFill>
                  <a:srgbClr val="131413"/>
                </a:solidFill>
                <a:latin typeface="BpsmmkAdvTT1b53b5fb.I"/>
              </a:rPr>
              <a:t>Department of Nursing</a:t>
            </a:r>
            <a:r>
              <a:rPr lang="en-US" sz="900" b="0" i="0" u="none" strike="noStrike" baseline="0" dirty="0">
                <a:solidFill>
                  <a:srgbClr val="131413"/>
                </a:solidFill>
                <a:latin typeface="JfytqwAdvTTb5929f4c"/>
              </a:rPr>
              <a:t>. 2002, Victoria University of Wellington </a:t>
            </a:r>
            <a:r>
              <a:rPr lang="en-ID" sz="900" dirty="0">
                <a:solidFill>
                  <a:srgbClr val="131413"/>
                </a:solidFill>
                <a:latin typeface="JfytqwAdvTTb5929f4c"/>
              </a:rPr>
              <a:t>Wellington. p. 211.</a:t>
            </a:r>
          </a:p>
          <a:p>
            <a:r>
              <a:rPr lang="en-US" sz="900" dirty="0">
                <a:solidFill>
                  <a:srgbClr val="131413"/>
                </a:solidFill>
                <a:latin typeface="JfytqwAdvTTb5929f4c"/>
              </a:rPr>
              <a:t>2. Rowan, M.S., et al., Cultural competence and cultural safety in Canadian Schools of Nursing: A mixed methods study. Int J </a:t>
            </a:r>
            <a:r>
              <a:rPr lang="en-US" sz="900" dirty="0" err="1">
                <a:solidFill>
                  <a:srgbClr val="131413"/>
                </a:solidFill>
                <a:latin typeface="JfytqwAdvTTb5929f4c"/>
              </a:rPr>
              <a:t>Nurs</a:t>
            </a:r>
            <a:r>
              <a:rPr lang="en-US" sz="900" dirty="0">
                <a:solidFill>
                  <a:srgbClr val="131413"/>
                </a:solidFill>
                <a:latin typeface="JfytqwAdvTTb5929f4c"/>
              </a:rPr>
              <a:t> Educ </a:t>
            </a:r>
            <a:r>
              <a:rPr lang="en-US" sz="900" dirty="0" err="1">
                <a:solidFill>
                  <a:srgbClr val="131413"/>
                </a:solidFill>
                <a:latin typeface="JfytqwAdvTTb5929f4c"/>
              </a:rPr>
              <a:t>Scholarsh</a:t>
            </a:r>
            <a:r>
              <a:rPr lang="en-US" sz="900" dirty="0">
                <a:solidFill>
                  <a:srgbClr val="131413"/>
                </a:solidFill>
                <a:latin typeface="JfytqwAdvTTb5929f4c"/>
              </a:rPr>
              <a:t>, 2013. 10(1).</a:t>
            </a:r>
            <a:endParaRPr lang="en-ID" sz="900" dirty="0">
              <a:solidFill>
                <a:srgbClr val="131413"/>
              </a:solidFill>
              <a:latin typeface="JfytqwAdvTTb5929f4c"/>
            </a:endParaRPr>
          </a:p>
        </p:txBody>
      </p:sp>
    </p:spTree>
    <p:extLst>
      <p:ext uri="{BB962C8B-B14F-4D97-AF65-F5344CB8AC3E}">
        <p14:creationId xmlns:p14="http://schemas.microsoft.com/office/powerpoint/2010/main" val="51311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075D-4D55-7A80-AD45-DAA40CFF1D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C77F9D-73AD-39B9-A5B3-A5886107FEFF}"/>
              </a:ext>
            </a:extLst>
          </p:cNvPr>
          <p:cNvSpPr>
            <a:spLocks noGrp="1"/>
          </p:cNvSpPr>
          <p:nvPr>
            <p:ph type="title"/>
          </p:nvPr>
        </p:nvSpPr>
        <p:spPr/>
        <p:txBody>
          <a:bodyPr/>
          <a:lstStyle/>
          <a:p>
            <a:r>
              <a:rPr lang="en" sz="3200" dirty="0">
                <a:solidFill>
                  <a:schemeClr val="tx1"/>
                </a:solidFill>
              </a:rPr>
              <a:t>02 Cultural Safety</a:t>
            </a:r>
            <a:endParaRPr lang="en-ID" dirty="0"/>
          </a:p>
        </p:txBody>
      </p:sp>
      <p:graphicFrame>
        <p:nvGraphicFramePr>
          <p:cNvPr id="7" name="Diagram 6">
            <a:extLst>
              <a:ext uri="{FF2B5EF4-FFF2-40B4-BE49-F238E27FC236}">
                <a16:creationId xmlns:a16="http://schemas.microsoft.com/office/drawing/2014/main" id="{3B0DB873-0234-59D8-BDF0-CDA5B8416F24}"/>
              </a:ext>
            </a:extLst>
          </p:cNvPr>
          <p:cNvGraphicFramePr/>
          <p:nvPr>
            <p:extLst>
              <p:ext uri="{D42A27DB-BD31-4B8C-83A1-F6EECF244321}">
                <p14:modId xmlns:p14="http://schemas.microsoft.com/office/powerpoint/2010/main" val="303834691"/>
              </p:ext>
            </p:extLst>
          </p:nvPr>
        </p:nvGraphicFramePr>
        <p:xfrm>
          <a:off x="1315720" y="1103105"/>
          <a:ext cx="6512560" cy="376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91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B82E-54CC-5939-662B-46BB9C8DEF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031966-748F-BE43-199C-0295E41D2DDB}"/>
              </a:ext>
            </a:extLst>
          </p:cNvPr>
          <p:cNvSpPr>
            <a:spLocks noGrp="1"/>
          </p:cNvSpPr>
          <p:nvPr>
            <p:ph type="title"/>
          </p:nvPr>
        </p:nvSpPr>
        <p:spPr/>
        <p:txBody>
          <a:bodyPr/>
          <a:lstStyle/>
          <a:p>
            <a:r>
              <a:rPr lang="en" sz="3200" dirty="0">
                <a:solidFill>
                  <a:schemeClr val="tx1"/>
                </a:solidFill>
              </a:rPr>
              <a:t>02 Cultural Safety</a:t>
            </a:r>
            <a:endParaRPr lang="en-ID" dirty="0"/>
          </a:p>
        </p:txBody>
      </p:sp>
      <p:sp>
        <p:nvSpPr>
          <p:cNvPr id="2" name="Text Placeholder 1">
            <a:extLst>
              <a:ext uri="{FF2B5EF4-FFF2-40B4-BE49-F238E27FC236}">
                <a16:creationId xmlns:a16="http://schemas.microsoft.com/office/drawing/2014/main" id="{5E308756-870D-D99C-03A9-9747B9BEFC0C}"/>
              </a:ext>
            </a:extLst>
          </p:cNvPr>
          <p:cNvSpPr>
            <a:spLocks noGrp="1"/>
          </p:cNvSpPr>
          <p:nvPr>
            <p:ph type="body" idx="1"/>
          </p:nvPr>
        </p:nvSpPr>
        <p:spPr>
          <a:xfrm>
            <a:off x="720000" y="1152474"/>
            <a:ext cx="7704000" cy="3643045"/>
          </a:xfrm>
        </p:spPr>
        <p:txBody>
          <a:bodyPr/>
          <a:lstStyle/>
          <a:p>
            <a:pPr lvl="0"/>
            <a:r>
              <a:rPr lang="en-US" sz="2000" dirty="0"/>
              <a:t>A provider modifies communication approach with a patient who has low health literacy and comes from a collectivist culture, involving family in decision-making</a:t>
            </a:r>
          </a:p>
          <a:p>
            <a:pPr lvl="1"/>
            <a:r>
              <a:rPr lang="en-US" sz="1800" dirty="0">
                <a:solidFill>
                  <a:schemeClr val="tx1"/>
                </a:solidFill>
              </a:rPr>
              <a:t>Achieve cultural safety: as the patient wants the family to be involved, communication approach was appropriate, the provider asking for feedback after the decision-making</a:t>
            </a:r>
          </a:p>
          <a:p>
            <a:pPr lvl="1"/>
            <a:r>
              <a:rPr lang="en-US" sz="1800" dirty="0">
                <a:solidFill>
                  <a:schemeClr val="tx1"/>
                </a:solidFill>
              </a:rPr>
              <a:t>Not achieved: the patient doesn’t want the family to be involved, communication modification feels degraded patient’s knowledge, there is no reflection or feedback in the process</a:t>
            </a:r>
            <a:endParaRPr lang="en-ID" sz="1800" dirty="0">
              <a:solidFill>
                <a:schemeClr val="tx1"/>
              </a:solidFill>
            </a:endParaRPr>
          </a:p>
        </p:txBody>
      </p:sp>
    </p:spTree>
    <p:extLst>
      <p:ext uri="{BB962C8B-B14F-4D97-AF65-F5344CB8AC3E}">
        <p14:creationId xmlns:p14="http://schemas.microsoft.com/office/powerpoint/2010/main" val="401392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C5D6-D767-E616-3BF3-605BC9E242B1}"/>
              </a:ext>
            </a:extLst>
          </p:cNvPr>
          <p:cNvSpPr>
            <a:spLocks noGrp="1"/>
          </p:cNvSpPr>
          <p:nvPr>
            <p:ph type="title"/>
          </p:nvPr>
        </p:nvSpPr>
        <p:spPr>
          <a:xfrm>
            <a:off x="720000" y="445024"/>
            <a:ext cx="7704000" cy="1231375"/>
          </a:xfrm>
        </p:spPr>
        <p:txBody>
          <a:bodyPr/>
          <a:lstStyle/>
          <a:p>
            <a:r>
              <a:rPr lang="en-US" dirty="0"/>
              <a:t>03 Cultural competence and Safety Interactions</a:t>
            </a:r>
            <a:endParaRPr lang="en-ID" dirty="0"/>
          </a:p>
        </p:txBody>
      </p:sp>
      <p:graphicFrame>
        <p:nvGraphicFramePr>
          <p:cNvPr id="3" name="Table 2">
            <a:extLst>
              <a:ext uri="{FF2B5EF4-FFF2-40B4-BE49-F238E27FC236}">
                <a16:creationId xmlns:a16="http://schemas.microsoft.com/office/drawing/2014/main" id="{9BED33C0-BBCB-8EE6-DE63-969947FD7775}"/>
              </a:ext>
            </a:extLst>
          </p:cNvPr>
          <p:cNvGraphicFramePr>
            <a:graphicFrameLocks noGrp="1"/>
          </p:cNvGraphicFramePr>
          <p:nvPr>
            <p:extLst>
              <p:ext uri="{D42A27DB-BD31-4B8C-83A1-F6EECF244321}">
                <p14:modId xmlns:p14="http://schemas.microsoft.com/office/powerpoint/2010/main" val="2096006095"/>
              </p:ext>
            </p:extLst>
          </p:nvPr>
        </p:nvGraphicFramePr>
        <p:xfrm>
          <a:off x="883920" y="1544320"/>
          <a:ext cx="7040880" cy="2987040"/>
        </p:xfrm>
        <a:graphic>
          <a:graphicData uri="http://schemas.openxmlformats.org/drawingml/2006/table">
            <a:tbl>
              <a:tblPr/>
              <a:tblGrid>
                <a:gridCol w="1767840">
                  <a:extLst>
                    <a:ext uri="{9D8B030D-6E8A-4147-A177-3AD203B41FA5}">
                      <a16:colId xmlns:a16="http://schemas.microsoft.com/office/drawing/2014/main" val="2421101075"/>
                    </a:ext>
                  </a:extLst>
                </a:gridCol>
                <a:gridCol w="2651760">
                  <a:extLst>
                    <a:ext uri="{9D8B030D-6E8A-4147-A177-3AD203B41FA5}">
                      <a16:colId xmlns:a16="http://schemas.microsoft.com/office/drawing/2014/main" val="4123631798"/>
                    </a:ext>
                  </a:extLst>
                </a:gridCol>
                <a:gridCol w="2621280">
                  <a:extLst>
                    <a:ext uri="{9D8B030D-6E8A-4147-A177-3AD203B41FA5}">
                      <a16:colId xmlns:a16="http://schemas.microsoft.com/office/drawing/2014/main" val="2506549739"/>
                    </a:ext>
                  </a:extLst>
                </a:gridCol>
              </a:tblGrid>
              <a:tr h="904333">
                <a:tc>
                  <a:txBody>
                    <a:bodyPr/>
                    <a:lstStyle/>
                    <a:p>
                      <a:endParaRPr lang="en-ID" sz="2000" dirty="0"/>
                    </a:p>
                  </a:txBody>
                  <a:tcPr anchor="ctr">
                    <a:lnL>
                      <a:noFill/>
                    </a:lnL>
                    <a:lnR>
                      <a:noFill/>
                    </a:lnR>
                    <a:lnT>
                      <a:noFill/>
                    </a:lnT>
                    <a:lnB>
                      <a:noFill/>
                    </a:lnB>
                    <a:solidFill>
                      <a:schemeClr val="tx1">
                        <a:lumMod val="25000"/>
                        <a:lumOff val="75000"/>
                      </a:schemeClr>
                    </a:solidFill>
                  </a:tcPr>
                </a:tc>
                <a:tc>
                  <a:txBody>
                    <a:bodyPr/>
                    <a:lstStyle/>
                    <a:p>
                      <a:r>
                        <a:rPr lang="en-ID" sz="2000" dirty="0"/>
                        <a:t>No Reflection </a:t>
                      </a:r>
                    </a:p>
                    <a:p>
                      <a:r>
                        <a:rPr lang="en-ID" sz="2000" dirty="0"/>
                        <a:t>(Low Safety)</a:t>
                      </a:r>
                    </a:p>
                  </a:txBody>
                  <a:tcPr anchor="ctr">
                    <a:lnL>
                      <a:noFill/>
                    </a:lnL>
                    <a:lnR>
                      <a:noFill/>
                    </a:lnR>
                    <a:lnT>
                      <a:noFill/>
                    </a:lnT>
                    <a:lnB>
                      <a:noFill/>
                    </a:lnB>
                    <a:solidFill>
                      <a:schemeClr val="tx1">
                        <a:lumMod val="25000"/>
                        <a:lumOff val="75000"/>
                      </a:schemeClr>
                    </a:solidFill>
                  </a:tcPr>
                </a:tc>
                <a:tc>
                  <a:txBody>
                    <a:bodyPr/>
                    <a:lstStyle/>
                    <a:p>
                      <a:r>
                        <a:rPr lang="en-ID" sz="2000" dirty="0"/>
                        <a:t>Reflective Practice (High Safety)</a:t>
                      </a:r>
                    </a:p>
                  </a:txBody>
                  <a:tcPr anchor="ctr">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741557537"/>
                  </a:ext>
                </a:extLst>
              </a:tr>
              <a:tr h="1178374">
                <a:tc>
                  <a:txBody>
                    <a:bodyPr/>
                    <a:lstStyle/>
                    <a:p>
                      <a:r>
                        <a:rPr lang="en-ID" sz="2000" b="1" dirty="0"/>
                        <a:t>Low Competence</a:t>
                      </a:r>
                      <a:endParaRPr lang="en-ID" sz="2000" dirty="0"/>
                    </a:p>
                  </a:txBody>
                  <a:tcPr anchor="ctr">
                    <a:lnL>
                      <a:noFill/>
                    </a:lnL>
                    <a:lnR>
                      <a:noFill/>
                    </a:lnR>
                    <a:lnT>
                      <a:noFill/>
                    </a:lnT>
                    <a:lnB>
                      <a:noFill/>
                    </a:lnB>
                    <a:solidFill>
                      <a:schemeClr val="tx1">
                        <a:lumMod val="25000"/>
                        <a:lumOff val="75000"/>
                      </a:schemeClr>
                    </a:solidFill>
                  </a:tcPr>
                </a:tc>
                <a:tc>
                  <a:txBody>
                    <a:bodyPr/>
                    <a:lstStyle/>
                    <a:p>
                      <a:r>
                        <a:rPr lang="en-US" sz="2000"/>
                        <a:t>Risk of harm, accidental insensitivity</a:t>
                      </a:r>
                    </a:p>
                  </a:txBody>
                  <a:tcPr anchor="ctr">
                    <a:lnL>
                      <a:noFill/>
                    </a:lnL>
                    <a:lnR>
                      <a:noFill/>
                    </a:lnR>
                    <a:lnT>
                      <a:noFill/>
                    </a:lnT>
                    <a:lnB>
                      <a:noFill/>
                    </a:lnB>
                    <a:noFill/>
                  </a:tcPr>
                </a:tc>
                <a:tc>
                  <a:txBody>
                    <a:bodyPr/>
                    <a:lstStyle/>
                    <a:p>
                      <a:r>
                        <a:rPr lang="en-US" sz="2000" i="1"/>
                        <a:t>Growth zone</a:t>
                      </a:r>
                      <a:r>
                        <a:rPr lang="en-US" sz="2000"/>
                        <a:t>: patient feels heard, trust is built</a:t>
                      </a:r>
                    </a:p>
                  </a:txBody>
                  <a:tcPr anchor="ctr">
                    <a:lnL>
                      <a:noFill/>
                    </a:lnL>
                    <a:lnR>
                      <a:noFill/>
                    </a:lnR>
                    <a:lnT>
                      <a:noFill/>
                    </a:lnT>
                    <a:lnB>
                      <a:noFill/>
                    </a:lnB>
                    <a:noFill/>
                  </a:tcPr>
                </a:tc>
                <a:extLst>
                  <a:ext uri="{0D108BD9-81ED-4DB2-BD59-A6C34878D82A}">
                    <a16:rowId xmlns:a16="http://schemas.microsoft.com/office/drawing/2014/main" val="1384663403"/>
                  </a:ext>
                </a:extLst>
              </a:tr>
              <a:tr h="904333">
                <a:tc>
                  <a:txBody>
                    <a:bodyPr/>
                    <a:lstStyle/>
                    <a:p>
                      <a:r>
                        <a:rPr lang="en-ID" sz="2000" b="1" dirty="0"/>
                        <a:t>High Competence</a:t>
                      </a:r>
                      <a:endParaRPr lang="en-ID" sz="2000" dirty="0"/>
                    </a:p>
                  </a:txBody>
                  <a:tcPr anchor="ctr">
                    <a:lnL>
                      <a:noFill/>
                    </a:lnL>
                    <a:lnR>
                      <a:noFill/>
                    </a:lnR>
                    <a:lnT>
                      <a:noFill/>
                    </a:lnT>
                    <a:lnB>
                      <a:noFill/>
                    </a:lnB>
                    <a:solidFill>
                      <a:schemeClr val="tx1">
                        <a:lumMod val="25000"/>
                        <a:lumOff val="75000"/>
                      </a:schemeClr>
                    </a:solidFill>
                  </a:tcPr>
                </a:tc>
                <a:tc>
                  <a:txBody>
                    <a:bodyPr/>
                    <a:lstStyle/>
                    <a:p>
                      <a:r>
                        <a:rPr lang="en-ID" sz="2000"/>
                        <a:t>Rigid, stereotyped, unsafe</a:t>
                      </a:r>
                    </a:p>
                  </a:txBody>
                  <a:tcPr anchor="ctr">
                    <a:lnL>
                      <a:noFill/>
                    </a:lnL>
                    <a:lnR>
                      <a:noFill/>
                    </a:lnR>
                    <a:lnT>
                      <a:noFill/>
                    </a:lnT>
                    <a:lnB>
                      <a:noFill/>
                    </a:lnB>
                    <a:noFill/>
                  </a:tcPr>
                </a:tc>
                <a:tc>
                  <a:txBody>
                    <a:bodyPr/>
                    <a:lstStyle/>
                    <a:p>
                      <a:r>
                        <a:rPr lang="en-ID" sz="2000" b="1" dirty="0"/>
                        <a:t>Ideal</a:t>
                      </a:r>
                      <a:r>
                        <a:rPr lang="en-ID" sz="2000" dirty="0"/>
                        <a:t>: safety + skill + humility</a:t>
                      </a:r>
                    </a:p>
                  </a:txBody>
                  <a:tcPr anchor="ctr">
                    <a:lnL>
                      <a:noFill/>
                    </a:lnL>
                    <a:lnR>
                      <a:noFill/>
                    </a:lnR>
                    <a:lnT>
                      <a:noFill/>
                    </a:lnT>
                    <a:lnB>
                      <a:noFill/>
                    </a:lnB>
                    <a:noFill/>
                  </a:tcPr>
                </a:tc>
                <a:extLst>
                  <a:ext uri="{0D108BD9-81ED-4DB2-BD59-A6C34878D82A}">
                    <a16:rowId xmlns:a16="http://schemas.microsoft.com/office/drawing/2014/main" val="700868306"/>
                  </a:ext>
                </a:extLst>
              </a:tr>
            </a:tbl>
          </a:graphicData>
        </a:graphic>
      </p:graphicFrame>
    </p:spTree>
    <p:extLst>
      <p:ext uri="{BB962C8B-B14F-4D97-AF65-F5344CB8AC3E}">
        <p14:creationId xmlns:p14="http://schemas.microsoft.com/office/powerpoint/2010/main" val="52608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1E69-9B2D-E705-F0E8-C9A1F08C0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794A2-ED2F-ED7A-D34F-32935C24AF49}"/>
              </a:ext>
            </a:extLst>
          </p:cNvPr>
          <p:cNvSpPr>
            <a:spLocks noGrp="1"/>
          </p:cNvSpPr>
          <p:nvPr>
            <p:ph type="title"/>
          </p:nvPr>
        </p:nvSpPr>
        <p:spPr>
          <a:xfrm>
            <a:off x="720000" y="445024"/>
            <a:ext cx="7704000" cy="1231375"/>
          </a:xfrm>
        </p:spPr>
        <p:txBody>
          <a:bodyPr/>
          <a:lstStyle/>
          <a:p>
            <a:r>
              <a:rPr lang="en-US" dirty="0"/>
              <a:t>04 Challenges in Cultural Safety and Competence</a:t>
            </a:r>
            <a:endParaRPr lang="en-ID" dirty="0"/>
          </a:p>
        </p:txBody>
      </p:sp>
      <p:graphicFrame>
        <p:nvGraphicFramePr>
          <p:cNvPr id="4" name="Diagram 3">
            <a:extLst>
              <a:ext uri="{FF2B5EF4-FFF2-40B4-BE49-F238E27FC236}">
                <a16:creationId xmlns:a16="http://schemas.microsoft.com/office/drawing/2014/main" id="{66239D94-0603-D020-AAA4-290A94C80172}"/>
              </a:ext>
            </a:extLst>
          </p:cNvPr>
          <p:cNvGraphicFramePr/>
          <p:nvPr>
            <p:extLst>
              <p:ext uri="{D42A27DB-BD31-4B8C-83A1-F6EECF244321}">
                <p14:modId xmlns:p14="http://schemas.microsoft.com/office/powerpoint/2010/main" val="321765661"/>
              </p:ext>
            </p:extLst>
          </p:nvPr>
        </p:nvGraphicFramePr>
        <p:xfrm>
          <a:off x="1055190" y="1676399"/>
          <a:ext cx="6096000" cy="2164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283E594-C5D6-68CF-7F9B-AB18B64D41D7}"/>
              </a:ext>
            </a:extLst>
          </p:cNvPr>
          <p:cNvSpPr txBox="1"/>
          <p:nvPr/>
        </p:nvSpPr>
        <p:spPr>
          <a:xfrm>
            <a:off x="312240" y="3918635"/>
            <a:ext cx="7581900" cy="923330"/>
          </a:xfrm>
          <a:prstGeom prst="rect">
            <a:avLst/>
          </a:prstGeom>
          <a:noFill/>
        </p:spPr>
        <p:txBody>
          <a:bodyPr wrap="square">
            <a:spAutoFit/>
          </a:bodyPr>
          <a:lstStyle/>
          <a:p>
            <a:pPr marL="228600" indent="-228600">
              <a:buAutoNum type="arabicPeriod"/>
            </a:pPr>
            <a:r>
              <a:rPr lang="en-US" sz="900" b="0" i="0" u="none" strike="noStrike" baseline="0" dirty="0">
                <a:solidFill>
                  <a:srgbClr val="131413"/>
                </a:solidFill>
                <a:latin typeface="JfytqwAdvTTb5929f4c"/>
              </a:rPr>
              <a:t>Lavoie, JG., et al. </a:t>
            </a:r>
            <a:r>
              <a:rPr lang="en-US" sz="900" dirty="0">
                <a:solidFill>
                  <a:srgbClr val="131413"/>
                </a:solidFill>
                <a:latin typeface="JfytqwAdvTTb5929f4c"/>
              </a:rPr>
              <a:t>Cultural competence and safety in Circumpolar countries: an analysis of discourses in healthcare. International Journal of Circumpolar Health. 2022;81.</a:t>
            </a:r>
          </a:p>
          <a:p>
            <a:pPr marL="228600" indent="-228600">
              <a:buFont typeface="Arial"/>
              <a:buAutoNum type="arabicPeriod"/>
            </a:pPr>
            <a:r>
              <a:rPr lang="en-ID" sz="900" dirty="0">
                <a:solidFill>
                  <a:srgbClr val="131413"/>
                </a:solidFill>
                <a:latin typeface="JfytqwAdvTTb5929f4c"/>
              </a:rPr>
              <a:t>Shepherd, et al. </a:t>
            </a:r>
            <a:r>
              <a:rPr lang="en-US" sz="900" dirty="0">
                <a:solidFill>
                  <a:srgbClr val="131413"/>
                </a:solidFill>
                <a:latin typeface="JfytqwAdvTTb5929f4c"/>
              </a:rPr>
              <a:t>The challenge of cultural competence in the workplace: perspectives of healthcare </a:t>
            </a:r>
            <a:r>
              <a:rPr lang="en-ID" sz="900" dirty="0">
                <a:solidFill>
                  <a:srgbClr val="131413"/>
                </a:solidFill>
                <a:latin typeface="JfytqwAdvTTb5929f4c"/>
              </a:rPr>
              <a:t>providers. BMC Health Services Research. 2019;19 (135)</a:t>
            </a:r>
          </a:p>
          <a:p>
            <a:pPr marL="228600" indent="-228600">
              <a:buFont typeface="Arial"/>
              <a:buAutoNum type="arabicPeriod"/>
            </a:pPr>
            <a:r>
              <a:rPr lang="en-ID" sz="900" dirty="0">
                <a:solidFill>
                  <a:srgbClr val="131413"/>
                </a:solidFill>
                <a:latin typeface="JfytqwAdvTTb5929f4c"/>
              </a:rPr>
              <a:t>Abubakari, A., Gross, J., Asamoah, E., Barries to Delivery of Culturally Competent care Among Nurses: A Multi-center Cross-Sectional Study in a Resource-Limited Setting. International Journal of Africa Nursing Science. 2024; 20</a:t>
            </a:r>
          </a:p>
        </p:txBody>
      </p:sp>
    </p:spTree>
    <p:extLst>
      <p:ext uri="{BB962C8B-B14F-4D97-AF65-F5344CB8AC3E}">
        <p14:creationId xmlns:p14="http://schemas.microsoft.com/office/powerpoint/2010/main" val="341259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BAF8-72AB-528C-026E-0165F0141E02}"/>
              </a:ext>
            </a:extLst>
          </p:cNvPr>
          <p:cNvSpPr>
            <a:spLocks noGrp="1"/>
          </p:cNvSpPr>
          <p:nvPr>
            <p:ph type="title"/>
          </p:nvPr>
        </p:nvSpPr>
        <p:spPr/>
        <p:txBody>
          <a:bodyPr/>
          <a:lstStyle/>
          <a:p>
            <a:r>
              <a:rPr lang="en-US" dirty="0"/>
              <a:t>05 Implementation in Education </a:t>
            </a:r>
            <a:endParaRPr lang="en-ID" dirty="0"/>
          </a:p>
        </p:txBody>
      </p:sp>
      <p:sp>
        <p:nvSpPr>
          <p:cNvPr id="3" name="Text Placeholder 2">
            <a:extLst>
              <a:ext uri="{FF2B5EF4-FFF2-40B4-BE49-F238E27FC236}">
                <a16:creationId xmlns:a16="http://schemas.microsoft.com/office/drawing/2014/main" id="{7EC19FD8-7BEE-1ED8-AB12-39F2A335A3E1}"/>
              </a:ext>
            </a:extLst>
          </p:cNvPr>
          <p:cNvSpPr>
            <a:spLocks noGrp="1"/>
          </p:cNvSpPr>
          <p:nvPr>
            <p:ph type="body" idx="1"/>
          </p:nvPr>
        </p:nvSpPr>
        <p:spPr/>
        <p:txBody>
          <a:bodyPr/>
          <a:lstStyle/>
          <a:p>
            <a:r>
              <a:rPr lang="en-US" sz="1600" dirty="0"/>
              <a:t>Curricula for developing cultural competence had been applied</a:t>
            </a:r>
          </a:p>
          <a:p>
            <a:pPr lvl="1"/>
            <a:r>
              <a:rPr lang="en-US" sz="1600" dirty="0"/>
              <a:t>Development of understanding about other’s culture</a:t>
            </a:r>
          </a:p>
          <a:p>
            <a:pPr lvl="1"/>
            <a:r>
              <a:rPr lang="en-US" sz="1600" dirty="0"/>
              <a:t>Communication skill training</a:t>
            </a:r>
          </a:p>
          <a:p>
            <a:pPr lvl="1"/>
            <a:r>
              <a:rPr lang="en-US" sz="1600" dirty="0"/>
              <a:t>To develop/promote awareness of culture-based care; it is aimed that at the end of this course, students would be capable of evaluating individuals, families, and communities in a proper and evidence-based manner, and they would be competent to plan, implement and evaluate culture-based nursing care. </a:t>
            </a:r>
          </a:p>
          <a:p>
            <a:r>
              <a:rPr lang="en-US" sz="1600" dirty="0"/>
              <a:t>Further directions</a:t>
            </a:r>
          </a:p>
          <a:p>
            <a:pPr lvl="1"/>
            <a:r>
              <a:rPr lang="en-US" sz="1600" dirty="0"/>
              <a:t>Incorporating or identification of informal and hidden curricula to also be addressed</a:t>
            </a:r>
            <a:endParaRPr lang="en-ID" sz="1600" dirty="0"/>
          </a:p>
        </p:txBody>
      </p:sp>
      <p:sp>
        <p:nvSpPr>
          <p:cNvPr id="4" name="TextBox 3">
            <a:extLst>
              <a:ext uri="{FF2B5EF4-FFF2-40B4-BE49-F238E27FC236}">
                <a16:creationId xmlns:a16="http://schemas.microsoft.com/office/drawing/2014/main" id="{34D1929F-C884-B78F-704B-CCF7F37D2E72}"/>
              </a:ext>
            </a:extLst>
          </p:cNvPr>
          <p:cNvSpPr txBox="1"/>
          <p:nvPr/>
        </p:nvSpPr>
        <p:spPr>
          <a:xfrm>
            <a:off x="353166" y="4635669"/>
            <a:ext cx="7581900" cy="507831"/>
          </a:xfrm>
          <a:prstGeom prst="rect">
            <a:avLst/>
          </a:prstGeom>
          <a:noFill/>
        </p:spPr>
        <p:txBody>
          <a:bodyPr wrap="square">
            <a:spAutoFit/>
          </a:bodyPr>
          <a:lstStyle/>
          <a:p>
            <a:pPr marL="228600" indent="-228600" algn="l">
              <a:buAutoNum type="arabicPeriod"/>
            </a:pPr>
            <a:r>
              <a:rPr lang="en-ID" sz="900" dirty="0">
                <a:solidFill>
                  <a:srgbClr val="131413"/>
                </a:solidFill>
                <a:latin typeface="JfytqwAdvTTb5929f4c"/>
              </a:rPr>
              <a:t>Tosun, B., et al. </a:t>
            </a:r>
            <a:r>
              <a:rPr lang="en-US" sz="900" dirty="0">
                <a:solidFill>
                  <a:srgbClr val="131413"/>
                </a:solidFill>
                <a:latin typeface="JfytqwAdvTTb5929f4c"/>
              </a:rPr>
              <a:t>Evaluating the effectiveness of a new curriculum for transcultural nursing education: a mixed-method study. 2024; 24:813. BMC Nursing</a:t>
            </a:r>
          </a:p>
          <a:p>
            <a:pPr marL="228600" indent="-228600" algn="l">
              <a:buAutoNum type="arabicPeriod"/>
            </a:pPr>
            <a:r>
              <a:rPr lang="en-US" sz="900" dirty="0">
                <a:solidFill>
                  <a:srgbClr val="131413"/>
                </a:solidFill>
                <a:latin typeface="JfytqwAdvTTb5929f4c"/>
              </a:rPr>
              <a:t>Paul, D., Ewen, SC., Jones, R. Cultural competence in medical education: aligning the formal, informal and hidden curricula. Adv in Health Sci Educ. 2014;19</a:t>
            </a:r>
          </a:p>
        </p:txBody>
      </p:sp>
    </p:spTree>
    <p:extLst>
      <p:ext uri="{BB962C8B-B14F-4D97-AF65-F5344CB8AC3E}">
        <p14:creationId xmlns:p14="http://schemas.microsoft.com/office/powerpoint/2010/main" val="208680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2;p33">
            <a:extLst>
              <a:ext uri="{FF2B5EF4-FFF2-40B4-BE49-F238E27FC236}">
                <a16:creationId xmlns:a16="http://schemas.microsoft.com/office/drawing/2014/main" id="{30908139-65D9-006D-45DB-052146264BBE}"/>
              </a:ext>
            </a:extLst>
          </p:cNvPr>
          <p:cNvSpPr txBox="1">
            <a:spLocks/>
          </p:cNvSpPr>
          <p:nvPr/>
        </p:nvSpPr>
        <p:spPr>
          <a:xfrm>
            <a:off x="1111548" y="259102"/>
            <a:ext cx="7519443" cy="98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DM Serif Text"/>
              <a:buNone/>
              <a:defRPr sz="5000" b="0" i="0" u="none" strike="noStrike" cap="none">
                <a:solidFill>
                  <a:schemeClr val="lt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9pPr>
          </a:lstStyle>
          <a:p>
            <a:pPr algn="l"/>
            <a:r>
              <a:rPr lang="en-ID" sz="4400" dirty="0">
                <a:solidFill>
                  <a:schemeClr val="tx1"/>
                </a:solidFill>
              </a:rPr>
              <a:t>Key Takeaways</a:t>
            </a:r>
          </a:p>
        </p:txBody>
      </p:sp>
      <p:sp>
        <p:nvSpPr>
          <p:cNvPr id="5" name="Google Shape;373;p33">
            <a:extLst>
              <a:ext uri="{FF2B5EF4-FFF2-40B4-BE49-F238E27FC236}">
                <a16:creationId xmlns:a16="http://schemas.microsoft.com/office/drawing/2014/main" id="{C574F68D-DF1E-0655-FF7D-3C2FA6D0BE33}"/>
              </a:ext>
            </a:extLst>
          </p:cNvPr>
          <p:cNvSpPr txBox="1">
            <a:spLocks noGrp="1"/>
          </p:cNvSpPr>
          <p:nvPr>
            <p:ph type="title" idx="2"/>
          </p:nvPr>
        </p:nvSpPr>
        <p:spPr>
          <a:xfrm>
            <a:off x="397147" y="165898"/>
            <a:ext cx="1117500" cy="94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06</a:t>
            </a:r>
            <a:endParaRPr sz="4400" dirty="0"/>
          </a:p>
        </p:txBody>
      </p:sp>
      <p:graphicFrame>
        <p:nvGraphicFramePr>
          <p:cNvPr id="6" name="Diagram 5">
            <a:extLst>
              <a:ext uri="{FF2B5EF4-FFF2-40B4-BE49-F238E27FC236}">
                <a16:creationId xmlns:a16="http://schemas.microsoft.com/office/drawing/2014/main" id="{D5A22FB5-A88A-1752-6876-8AD9F3CCEF93}"/>
              </a:ext>
            </a:extLst>
          </p:cNvPr>
          <p:cNvGraphicFramePr/>
          <p:nvPr>
            <p:extLst>
              <p:ext uri="{D42A27DB-BD31-4B8C-83A1-F6EECF244321}">
                <p14:modId xmlns:p14="http://schemas.microsoft.com/office/powerpoint/2010/main" val="547832841"/>
              </p:ext>
            </p:extLst>
          </p:nvPr>
        </p:nvGraphicFramePr>
        <p:xfrm>
          <a:off x="1524000" y="1737360"/>
          <a:ext cx="6096000" cy="290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84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2;p33">
            <a:extLst>
              <a:ext uri="{FF2B5EF4-FFF2-40B4-BE49-F238E27FC236}">
                <a16:creationId xmlns:a16="http://schemas.microsoft.com/office/drawing/2014/main" id="{5C87B3D6-008D-FA1A-FAD4-A491FE2DC863}"/>
              </a:ext>
            </a:extLst>
          </p:cNvPr>
          <p:cNvSpPr txBox="1">
            <a:spLocks/>
          </p:cNvSpPr>
          <p:nvPr/>
        </p:nvSpPr>
        <p:spPr>
          <a:xfrm>
            <a:off x="557756" y="297739"/>
            <a:ext cx="7519443" cy="98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DM Serif Text"/>
              <a:buNone/>
              <a:defRPr sz="5000" b="0" i="0" u="none" strike="noStrike" cap="none">
                <a:solidFill>
                  <a:schemeClr val="lt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3600"/>
              <a:buFont typeface="DM Serif Text"/>
              <a:buNone/>
              <a:defRPr sz="3600" b="0" i="0" u="none" strike="noStrike" cap="none">
                <a:solidFill>
                  <a:schemeClr val="dk1"/>
                </a:solidFill>
                <a:latin typeface="DM Serif Text"/>
                <a:ea typeface="DM Serif Text"/>
                <a:cs typeface="DM Serif Text"/>
                <a:sym typeface="DM Serif Text"/>
              </a:defRPr>
            </a:lvl9pPr>
          </a:lstStyle>
          <a:p>
            <a:pPr algn="l"/>
            <a:r>
              <a:rPr lang="en-ID" sz="4400" dirty="0">
                <a:solidFill>
                  <a:schemeClr val="tx1"/>
                </a:solidFill>
              </a:rPr>
              <a:t>Reference</a:t>
            </a:r>
          </a:p>
        </p:txBody>
      </p:sp>
      <p:sp>
        <p:nvSpPr>
          <p:cNvPr id="6" name="TextBox 5">
            <a:extLst>
              <a:ext uri="{FF2B5EF4-FFF2-40B4-BE49-F238E27FC236}">
                <a16:creationId xmlns:a16="http://schemas.microsoft.com/office/drawing/2014/main" id="{E51179D4-4A2C-2988-F351-3F7BF069A37A}"/>
              </a:ext>
            </a:extLst>
          </p:cNvPr>
          <p:cNvSpPr txBox="1"/>
          <p:nvPr/>
        </p:nvSpPr>
        <p:spPr>
          <a:xfrm>
            <a:off x="557756" y="1513566"/>
            <a:ext cx="8270712" cy="3477875"/>
          </a:xfrm>
          <a:prstGeom prst="rect">
            <a:avLst/>
          </a:prstGeom>
          <a:noFill/>
        </p:spPr>
        <p:txBody>
          <a:bodyPr wrap="square">
            <a:spAutoFit/>
          </a:bodyPr>
          <a:lstStyle/>
          <a:p>
            <a:pPr marL="342900" indent="-342900" algn="l">
              <a:buClr>
                <a:schemeClr val="bg2"/>
              </a:buClr>
              <a:buAutoNum type="arabicPeriod"/>
            </a:pP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Cross, T., B. </a:t>
            </a:r>
            <a:r>
              <a:rPr lang="en-US" sz="1000" b="0" i="0" u="none" strike="noStrike" baseline="0" dirty="0" err="1">
                <a:solidFill>
                  <a:schemeClr val="bg2"/>
                </a:solidFill>
                <a:latin typeface="Calibri" panose="020F0502020204030204" pitchFamily="34" charset="0"/>
                <a:ea typeface="Calibri" panose="020F0502020204030204" pitchFamily="34" charset="0"/>
                <a:cs typeface="Calibri" panose="020F0502020204030204" pitchFamily="34" charset="0"/>
              </a:rPr>
              <a:t>Bazron</a:t>
            </a: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 and M. </a:t>
            </a:r>
            <a:r>
              <a:rPr lang="en-US" sz="1000" b="0" i="0" u="none" strike="noStrike" baseline="0" dirty="0" err="1">
                <a:solidFill>
                  <a:schemeClr val="bg2"/>
                </a:solidFill>
                <a:latin typeface="Calibri" panose="020F0502020204030204" pitchFamily="34" charset="0"/>
                <a:ea typeface="Calibri" panose="020F0502020204030204" pitchFamily="34" charset="0"/>
                <a:cs typeface="Calibri" panose="020F0502020204030204" pitchFamily="34" charset="0"/>
              </a:rPr>
              <a:t>lsaccs</a:t>
            </a: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 Towards a Culturally Competent System of Care: A Monograph on Effective Services for Minority Children Who Are Severely Emotionally Disturbed. CASSP technical assistance Centre. Washington DC: Georgetown University Child Development Center; 1989.</a:t>
            </a:r>
          </a:p>
          <a:p>
            <a:pPr marL="342900" indent="-342900" algn="l">
              <a:buClr>
                <a:schemeClr val="bg2"/>
              </a:buClr>
              <a:buAutoNum type="arabicPeriod"/>
            </a:pP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Betancourt J, Green A, Carillo J. Cultural Competence in Health </a:t>
            </a:r>
            <a:r>
              <a:rPr lang="en-US" sz="1000" dirty="0" err="1">
                <a:solidFill>
                  <a:schemeClr val="bg2"/>
                </a:solidFill>
                <a:latin typeface="Calibri" panose="020F0502020204030204" pitchFamily="34" charset="0"/>
                <a:ea typeface="Calibri" panose="020F0502020204030204" pitchFamily="34" charset="0"/>
                <a:cs typeface="Calibri" panose="020F0502020204030204" pitchFamily="34" charset="0"/>
              </a:rPr>
              <a:t>Care:Emerging</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 Frameworks and Practical Approaches. 2002. The Commonwealth </a:t>
            </a: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Fund: New York.</a:t>
            </a:r>
          </a:p>
          <a:p>
            <a:pPr marL="342900" indent="-342900" algn="l">
              <a:buClr>
                <a:schemeClr val="bg2"/>
              </a:buClr>
              <a:buAutoNum type="arabicPeriod"/>
            </a:pPr>
            <a:r>
              <a:rPr lang="en-US" sz="1000" dirty="0" err="1">
                <a:solidFill>
                  <a:schemeClr val="bg2"/>
                </a:solidFill>
                <a:latin typeface="Calibri" panose="020F0502020204030204" pitchFamily="34" charset="0"/>
                <a:ea typeface="Calibri" panose="020F0502020204030204" pitchFamily="34" charset="0"/>
                <a:cs typeface="Calibri" panose="020F0502020204030204" pitchFamily="34" charset="0"/>
              </a:rPr>
              <a:t>C</a:t>
            </a:r>
            <a:r>
              <a:rPr lang="en-US" sz="1000" b="0" i="0" u="none" strike="noStrike" baseline="0" dirty="0" err="1">
                <a:solidFill>
                  <a:schemeClr val="bg2"/>
                </a:solidFill>
                <a:latin typeface="Calibri" panose="020F0502020204030204" pitchFamily="34" charset="0"/>
                <a:ea typeface="Calibri" panose="020F0502020204030204" pitchFamily="34" charset="0"/>
                <a:cs typeface="Calibri" panose="020F0502020204030204" pitchFamily="34" charset="0"/>
              </a:rPr>
              <a:t>apinha</a:t>
            </a: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-Bacote, J. The Process of Cultural Competence in the Delivery of Healthcare Services: A Model of Care. Journal od Transcultural Nursing</a:t>
            </a:r>
          </a:p>
          <a:p>
            <a:pPr marL="342900" indent="-342900" algn="l">
              <a:buClr>
                <a:schemeClr val="bg2"/>
              </a:buClr>
              <a:buAutoNum type="arabicPeriod"/>
            </a:pP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Curtis, E., et al. Why Cultural Safety Rather than Cultural Competency is Required to Achieve Health Equity: A Literature Review and Recommended Definition. International Journal for Equity in Health.</a:t>
            </a: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2019;18 (174)</a:t>
            </a:r>
          </a:p>
          <a:p>
            <a:pPr marL="342900" indent="-342900" algn="l">
              <a:buClr>
                <a:schemeClr val="bg2"/>
              </a:buClr>
              <a:buAutoNum type="arabicPeriod"/>
            </a:pP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Ramsden, I., Cultural Safety and Nursing Education in Aotearoa and </a:t>
            </a:r>
            <a:r>
              <a:rPr lang="en-US" sz="1000" b="0" i="0" u="none" strike="noStrike" baseline="0" dirty="0" err="1">
                <a:solidFill>
                  <a:schemeClr val="bg2"/>
                </a:solidFill>
                <a:latin typeface="Calibri" panose="020F0502020204030204" pitchFamily="34" charset="0"/>
                <a:ea typeface="Calibri" panose="020F0502020204030204" pitchFamily="34" charset="0"/>
                <a:cs typeface="Calibri" panose="020F0502020204030204" pitchFamily="34" charset="0"/>
              </a:rPr>
              <a:t>Te</a:t>
            </a: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 Waipounamu. A thesis submitted to the Victoria University of Wellington in fulfilment of the requirements for the degree of Doctor of Philosophy in Nursing, in Department of Nursing. 2002, Victoria University of Wellington </a:t>
            </a: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Wellington. p. 211.</a:t>
            </a:r>
          </a:p>
          <a:p>
            <a:pPr marL="342900" indent="-342900" algn="l">
              <a:buClr>
                <a:schemeClr val="bg2"/>
              </a:buClr>
              <a:buAutoNum type="arabicPeriod"/>
            </a:pP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Rowan, M.S., et al., Cultural competence and cultural safety in Canadian Schools of Nursing: A mixed methods study. Int J </a:t>
            </a:r>
            <a:r>
              <a:rPr lang="en-US" sz="1000" dirty="0" err="1">
                <a:solidFill>
                  <a:schemeClr val="bg2"/>
                </a:solidFill>
                <a:latin typeface="Calibri" panose="020F0502020204030204" pitchFamily="34" charset="0"/>
                <a:ea typeface="Calibri" panose="020F0502020204030204" pitchFamily="34" charset="0"/>
                <a:cs typeface="Calibri" panose="020F0502020204030204" pitchFamily="34" charset="0"/>
              </a:rPr>
              <a:t>Nurs</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 Educ </a:t>
            </a:r>
            <a:r>
              <a:rPr lang="en-US" sz="1000" dirty="0" err="1">
                <a:solidFill>
                  <a:schemeClr val="bg2"/>
                </a:solidFill>
                <a:latin typeface="Calibri" panose="020F0502020204030204" pitchFamily="34" charset="0"/>
                <a:ea typeface="Calibri" panose="020F0502020204030204" pitchFamily="34" charset="0"/>
                <a:cs typeface="Calibri" panose="020F0502020204030204" pitchFamily="34" charset="0"/>
              </a:rPr>
              <a:t>Scholarsh</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 2013. 10(1)</a:t>
            </a:r>
          </a:p>
          <a:p>
            <a:pPr marL="342900" indent="-342900" algn="l">
              <a:buClr>
                <a:schemeClr val="bg2"/>
              </a:buClr>
              <a:buAutoNum type="arabicPeriod"/>
            </a:pPr>
            <a:r>
              <a:rPr lang="en-US" sz="1000" b="0" i="0" u="none" strike="noStrike" baseline="0" dirty="0">
                <a:solidFill>
                  <a:schemeClr val="bg2"/>
                </a:solidFill>
                <a:latin typeface="Calibri" panose="020F0502020204030204" pitchFamily="34" charset="0"/>
                <a:ea typeface="Calibri" panose="020F0502020204030204" pitchFamily="34" charset="0"/>
                <a:cs typeface="Calibri" panose="020F0502020204030204" pitchFamily="34" charset="0"/>
              </a:rPr>
              <a:t>Lavoie, JG., et al. </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Cultural competence and safety in Circumpolar countries: an analysis of discourses in healthcare. International Journal of Circumpolar Health. 2022;81.</a:t>
            </a:r>
          </a:p>
          <a:p>
            <a:pPr marL="342900" indent="-342900" algn="l">
              <a:buClr>
                <a:schemeClr val="bg2"/>
              </a:buClr>
              <a:buAutoNum type="arabicPeriod"/>
            </a:pP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Shepherd, et al. </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The challenge of cultural competence in the workplace: perspectives of healthcare </a:t>
            </a: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providers. BMC Health Services Research. 2019;19 (135)</a:t>
            </a:r>
          </a:p>
          <a:p>
            <a:pPr marL="342900" indent="-342900">
              <a:buClr>
                <a:schemeClr val="bg2"/>
              </a:buClr>
              <a:buFont typeface="Arial"/>
              <a:buAutoNum type="arabicPeriod"/>
            </a:pP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Abubakari, A., Gross, J., Asamoah, E., Barries to Delivery of Culturally Competent care Among Nurses: A Multi-center Cross-Sectional Study in a Resource-Limited Setting. International Journal of Africa Nursing Science. 2024; 20</a:t>
            </a:r>
          </a:p>
          <a:p>
            <a:pPr marL="342900" indent="-342900">
              <a:buClr>
                <a:schemeClr val="bg2"/>
              </a:buClr>
              <a:buFont typeface="Arial"/>
              <a:buAutoNum type="arabicPeriod"/>
            </a:pPr>
            <a:r>
              <a:rPr lang="en-ID" sz="1000" dirty="0">
                <a:solidFill>
                  <a:schemeClr val="bg2"/>
                </a:solidFill>
                <a:latin typeface="Calibri" panose="020F0502020204030204" pitchFamily="34" charset="0"/>
                <a:ea typeface="Calibri" panose="020F0502020204030204" pitchFamily="34" charset="0"/>
                <a:cs typeface="Calibri" panose="020F0502020204030204" pitchFamily="34" charset="0"/>
              </a:rPr>
              <a:t>Tosun, B., et al. </a:t>
            </a: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Evaluating the effectiveness of a new curriculum for transcultural nursing education: a mixed-method study. 2024; 24:813. BMC Nursing</a:t>
            </a:r>
          </a:p>
          <a:p>
            <a:pPr marL="342900" indent="-342900">
              <a:buClr>
                <a:schemeClr val="bg2"/>
              </a:buClr>
              <a:buFont typeface="Arial"/>
              <a:buAutoNum type="arabicPeriod"/>
            </a:pPr>
            <a:r>
              <a:rPr lang="en-US" sz="1000" dirty="0">
                <a:solidFill>
                  <a:schemeClr val="bg2"/>
                </a:solidFill>
                <a:latin typeface="Calibri" panose="020F0502020204030204" pitchFamily="34" charset="0"/>
                <a:ea typeface="Calibri" panose="020F0502020204030204" pitchFamily="34" charset="0"/>
                <a:cs typeface="Calibri" panose="020F0502020204030204" pitchFamily="34" charset="0"/>
              </a:rPr>
              <a:t>Paul, D., Ewen, SC., Jones, R. Cultural competence in medical education: aligning the formal, informal and hidden curricula. Adv in Health Sci Educ. 2014;19</a:t>
            </a:r>
          </a:p>
        </p:txBody>
      </p:sp>
    </p:spTree>
    <p:extLst>
      <p:ext uri="{BB962C8B-B14F-4D97-AF65-F5344CB8AC3E}">
        <p14:creationId xmlns:p14="http://schemas.microsoft.com/office/powerpoint/2010/main" val="218713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ED284-35C8-27A9-578E-774A0D439047}"/>
              </a:ext>
            </a:extLst>
          </p:cNvPr>
          <p:cNvSpPr>
            <a:spLocks noGrp="1"/>
          </p:cNvSpPr>
          <p:nvPr>
            <p:ph type="title"/>
          </p:nvPr>
        </p:nvSpPr>
        <p:spPr/>
        <p:txBody>
          <a:bodyPr/>
          <a:lstStyle/>
          <a:p>
            <a:endParaRPr lang="en-ID" dirty="0"/>
          </a:p>
        </p:txBody>
      </p:sp>
      <p:pic>
        <p:nvPicPr>
          <p:cNvPr id="5" name="Picture 4" descr="A cartoon text with stars and dots&#10;&#10;AI-generated content may be incorrect.">
            <a:extLst>
              <a:ext uri="{FF2B5EF4-FFF2-40B4-BE49-F238E27FC236}">
                <a16:creationId xmlns:a16="http://schemas.microsoft.com/office/drawing/2014/main" id="{A2ABE6F5-DE1A-25F8-F4BC-3182EFCE66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5949" y1="59062" x2="35654" y2="67813"/>
                        <a14:foregroundMark x1="35654" y1="67813" x2="32700" y2="80313"/>
                        <a14:foregroundMark x1="59072" y1="64375" x2="68565" y2="78750"/>
                        <a14:foregroundMark x1="68565" y1="78750" x2="72574" y2="63438"/>
                        <a14:foregroundMark x1="72574" y1="63438" x2="72574" y2="62500"/>
                        <a14:foregroundMark x1="86076" y1="64688" x2="86076" y2="64688"/>
                        <a14:foregroundMark x1="89873" y1="50938" x2="89873" y2="50938"/>
                        <a14:foregroundMark x1="86709" y1="75938" x2="86709" y2="75938"/>
                        <a14:foregroundMark x1="80591" y1="79688" x2="80591" y2="79688"/>
                        <a14:foregroundMark x1="18565" y1="73750" x2="18565" y2="73750"/>
                        <a14:foregroundMark x1="17089" y1="57188" x2="17089" y2="57188"/>
                        <a14:foregroundMark x1="11392" y1="67813" x2="11392" y2="67813"/>
                        <a14:foregroundMark x1="39451" y1="19688" x2="39451" y2="19688"/>
                        <a14:foregroundMark x1="49367" y1="18438" x2="49367" y2="18438"/>
                        <a14:foregroundMark x1="56540" y1="19063" x2="56540" y2="19063"/>
                        <a14:foregroundMark x1="66034" y1="19063" x2="66034" y2="19063"/>
                      </a14:backgroundRemoval>
                    </a14:imgEffect>
                  </a14:imgLayer>
                </a14:imgProps>
              </a:ext>
            </a:extLst>
          </a:blip>
          <a:stretch>
            <a:fillRect/>
          </a:stretch>
        </p:blipFill>
        <p:spPr>
          <a:xfrm>
            <a:off x="2101214" y="641350"/>
            <a:ext cx="4738711" cy="3199130"/>
          </a:xfrm>
          <a:prstGeom prst="rect">
            <a:avLst/>
          </a:prstGeom>
        </p:spPr>
      </p:pic>
    </p:spTree>
    <p:extLst>
      <p:ext uri="{BB962C8B-B14F-4D97-AF65-F5344CB8AC3E}">
        <p14:creationId xmlns:p14="http://schemas.microsoft.com/office/powerpoint/2010/main" val="7496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title"/>
          </p:nvPr>
        </p:nvSpPr>
        <p:spPr>
          <a:xfrm>
            <a:off x="715100" y="445025"/>
            <a:ext cx="7713900" cy="572700"/>
          </a:xfrm>
        </p:spPr>
        <p:txBody>
          <a:bodyPr spcFirstLastPara="1" wrap="square" lIns="91425" tIns="91425" rIns="91425" bIns="91425" anchor="ctr" anchorCtr="0">
            <a:normAutofit/>
          </a:bodyPr>
          <a:lstStyle/>
          <a:p>
            <a:pPr marL="0" lvl="0" indent="0" algn="l" rtl="0">
              <a:lnSpc>
                <a:spcPct val="90000"/>
              </a:lnSpc>
              <a:spcBef>
                <a:spcPts val="0"/>
              </a:spcBef>
              <a:spcAft>
                <a:spcPts val="0"/>
              </a:spcAft>
              <a:buNone/>
            </a:pPr>
            <a:r>
              <a:rPr lang="en-ID" sz="2800" dirty="0"/>
              <a:t>Self-Introduction</a:t>
            </a:r>
          </a:p>
        </p:txBody>
      </p:sp>
      <p:sp>
        <p:nvSpPr>
          <p:cNvPr id="380" name="Google Shape;380;p34"/>
          <p:cNvSpPr txBox="1">
            <a:spLocks noGrp="1"/>
          </p:cNvSpPr>
          <p:nvPr>
            <p:ph type="body" idx="4294967295"/>
          </p:nvPr>
        </p:nvSpPr>
        <p:spPr>
          <a:xfrm>
            <a:off x="715100" y="1307207"/>
            <a:ext cx="7623970" cy="3836293"/>
          </a:xfrm>
        </p:spPr>
        <p:txBody>
          <a:bodyPr spcFirstLastPara="1" lIns="91425" tIns="91425" rIns="91425" bIns="91425" anchor="t" anchorCtr="0">
            <a:normAutofit/>
          </a:bodyPr>
          <a:lstStyle/>
          <a:p>
            <a:pPr marL="171450" indent="-171450">
              <a:spcAft>
                <a:spcPts val="600"/>
              </a:spcAft>
              <a:buClr>
                <a:srgbClr val="000000"/>
              </a:buClr>
            </a:pP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Name: </a:t>
            </a:r>
            <a:r>
              <a:rPr lang="en-US" sz="2000" b="1"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Ika</a:t>
            </a: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 Alifa Suryabrata (26)</a:t>
            </a:r>
          </a:p>
          <a:p>
            <a:pPr marL="171450" indent="-171450">
              <a:spcAft>
                <a:spcPts val="600"/>
              </a:spcAft>
              <a:buClr>
                <a:srgbClr val="000000"/>
              </a:buClr>
            </a:pP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Origin: Indonesia (Depok, Jogja), currently in Odaiba</a:t>
            </a:r>
          </a:p>
          <a:p>
            <a:pPr marL="171450" indent="-171450">
              <a:spcAft>
                <a:spcPts val="600"/>
              </a:spcAft>
              <a:buClr>
                <a:srgbClr val="000000"/>
              </a:buClr>
            </a:pP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Background: Medical Doctor (UIN Jakarta)</a:t>
            </a:r>
          </a:p>
          <a:p>
            <a:pPr marL="171450" indent="-171450">
              <a:spcAft>
                <a:spcPts val="600"/>
              </a:spcAft>
              <a:buClr>
                <a:srgbClr val="000000"/>
              </a:buClr>
            </a:pP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Academic staff at the Faculty of Medicine</a:t>
            </a:r>
          </a:p>
          <a:p>
            <a:pPr marL="171450" indent="-171450">
              <a:spcAft>
                <a:spcPts val="600"/>
              </a:spcAft>
              <a:buClr>
                <a:srgbClr val="000000"/>
              </a:buClr>
            </a:pP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Previous research: assessment (OSCE), reflective and feedback practice</a:t>
            </a:r>
          </a:p>
          <a:p>
            <a:pPr marL="171450" indent="-171450">
              <a:spcAft>
                <a:spcPts val="600"/>
              </a:spcAft>
              <a:buClr>
                <a:srgbClr val="000000"/>
              </a:buClr>
            </a:pPr>
            <a:r>
              <a:rPr lang="en-US" sz="20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Research interest: assessment, learning process, and learning environment</a:t>
            </a:r>
          </a:p>
          <a:p>
            <a:pPr marL="0" indent="0">
              <a:spcAft>
                <a:spcPts val="600"/>
              </a:spcAft>
              <a:buClr>
                <a:srgbClr val="000000"/>
              </a:buClr>
              <a:buNone/>
            </a:pPr>
            <a:endParaRPr lang="en-US" sz="20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Clr>
                <a:srgbClr val="000000"/>
              </a:buClr>
              <a:buNone/>
            </a:pPr>
            <a:r>
              <a:rPr lang="ja-JP" altLang="en-US" sz="14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よろしくおねがいしす</a:t>
            </a:r>
            <a:endParaRPr lang="en-US" sz="1400" b="0" i="0" u="none" strike="noStrike" cap="none"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4" descr="A group of people posing for a photo&#10;&#10;AI-generated content may be incorrect.">
            <a:extLst>
              <a:ext uri="{FF2B5EF4-FFF2-40B4-BE49-F238E27FC236}">
                <a16:creationId xmlns:a16="http://schemas.microsoft.com/office/drawing/2014/main" id="{0905F093-78EB-08D6-8234-439CFDB1FEA2}"/>
              </a:ext>
            </a:extLst>
          </p:cNvPr>
          <p:cNvPicPr>
            <a:picLocks noGrp="1" noChangeAspect="1"/>
          </p:cNvPicPr>
          <p:nvPr>
            <p:ph type="pic" idx="2"/>
          </p:nvPr>
        </p:nvPicPr>
        <p:blipFill>
          <a:blip r:embed="rId3"/>
          <a:srcRect l="10628" r="14399" b="-2"/>
          <a:stretch/>
        </p:blipFill>
        <p:spPr>
          <a:xfrm>
            <a:off x="6767848" y="47437"/>
            <a:ext cx="2318198" cy="206399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5FB242-984C-6013-5431-D43E5993AA2E}"/>
              </a:ext>
            </a:extLst>
          </p:cNvPr>
          <p:cNvSpPr>
            <a:spLocks noGrp="1"/>
          </p:cNvSpPr>
          <p:nvPr>
            <p:ph type="title"/>
          </p:nvPr>
        </p:nvSpPr>
        <p:spPr/>
        <p:txBody>
          <a:bodyPr/>
          <a:lstStyle/>
          <a:p>
            <a:r>
              <a:rPr lang="en-US" dirty="0"/>
              <a:t>Outline</a:t>
            </a:r>
            <a:endParaRPr lang="en-ID" dirty="0"/>
          </a:p>
        </p:txBody>
      </p:sp>
      <p:graphicFrame>
        <p:nvGraphicFramePr>
          <p:cNvPr id="6" name="Diagram 5">
            <a:extLst>
              <a:ext uri="{FF2B5EF4-FFF2-40B4-BE49-F238E27FC236}">
                <a16:creationId xmlns:a16="http://schemas.microsoft.com/office/drawing/2014/main" id="{70D3654D-5858-0ADA-F6AC-1923F5599D06}"/>
              </a:ext>
            </a:extLst>
          </p:cNvPr>
          <p:cNvGraphicFramePr/>
          <p:nvPr>
            <p:extLst>
              <p:ext uri="{D42A27DB-BD31-4B8C-83A1-F6EECF244321}">
                <p14:modId xmlns:p14="http://schemas.microsoft.com/office/powerpoint/2010/main" val="2975483404"/>
              </p:ext>
            </p:extLst>
          </p:nvPr>
        </p:nvGraphicFramePr>
        <p:xfrm>
          <a:off x="1004769" y="243840"/>
          <a:ext cx="7134462" cy="3608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1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EF70-561D-CCC6-33D3-4359FD68A3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E0CD0E-BEF5-1735-ADDC-A88B7FE477C0}"/>
              </a:ext>
            </a:extLst>
          </p:cNvPr>
          <p:cNvSpPr>
            <a:spLocks noGrp="1"/>
          </p:cNvSpPr>
          <p:nvPr>
            <p:ph type="title"/>
          </p:nvPr>
        </p:nvSpPr>
        <p:spPr/>
        <p:txBody>
          <a:bodyPr/>
          <a:lstStyle/>
          <a:p>
            <a:r>
              <a:rPr lang="en-US" dirty="0"/>
              <a:t>Culture</a:t>
            </a:r>
            <a:endParaRPr lang="en-ID" dirty="0"/>
          </a:p>
        </p:txBody>
      </p:sp>
      <p:sp>
        <p:nvSpPr>
          <p:cNvPr id="2" name="TextBox 1">
            <a:extLst>
              <a:ext uri="{FF2B5EF4-FFF2-40B4-BE49-F238E27FC236}">
                <a16:creationId xmlns:a16="http://schemas.microsoft.com/office/drawing/2014/main" id="{E3F136ED-A160-2A43-F3FC-DB3D522D90EB}"/>
              </a:ext>
            </a:extLst>
          </p:cNvPr>
          <p:cNvSpPr txBox="1"/>
          <p:nvPr/>
        </p:nvSpPr>
        <p:spPr>
          <a:xfrm>
            <a:off x="720000" y="2048256"/>
            <a:ext cx="7704000" cy="1569660"/>
          </a:xfrm>
          <a:prstGeom prst="rect">
            <a:avLst/>
          </a:prstGeom>
          <a:noFill/>
        </p:spPr>
        <p:txBody>
          <a:bodyPr wrap="square" rtlCol="0">
            <a:spAutoFit/>
          </a:bodyPr>
          <a:lstStyle/>
          <a:p>
            <a:pPr algn="l"/>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The integrated pattern of human </a:t>
            </a:r>
            <a:r>
              <a:rPr lang="en-US" sz="2400" b="0" i="0" u="none" strike="noStrike" baseline="0" dirty="0" err="1">
                <a:latin typeface="Calibri" panose="020F0502020204030204" pitchFamily="34" charset="0"/>
                <a:ea typeface="Calibri" panose="020F0502020204030204" pitchFamily="34" charset="0"/>
                <a:cs typeface="Calibri" panose="020F0502020204030204" pitchFamily="34" charset="0"/>
              </a:rPr>
              <a:t>behaviour</a:t>
            </a: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 that includes thoughts, communications, actions, customs, beliefs, values, and institutions of a racial, ethnic, religious, or social. (Cross,1989)</a:t>
            </a:r>
          </a:p>
        </p:txBody>
      </p:sp>
    </p:spTree>
    <p:extLst>
      <p:ext uri="{BB962C8B-B14F-4D97-AF65-F5344CB8AC3E}">
        <p14:creationId xmlns:p14="http://schemas.microsoft.com/office/powerpoint/2010/main" val="419741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p:cNvSpPr txBox="1">
            <a:spLocks noGrp="1"/>
          </p:cNvSpPr>
          <p:nvPr>
            <p:ph type="title"/>
          </p:nvPr>
        </p:nvSpPr>
        <p:spPr>
          <a:xfrm>
            <a:off x="1014957" y="284145"/>
            <a:ext cx="6236262" cy="9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tx1"/>
                </a:solidFill>
              </a:rPr>
              <a:t>Cultural Competence</a:t>
            </a:r>
            <a:endParaRPr sz="4400" dirty="0">
              <a:solidFill>
                <a:schemeClr val="tx1"/>
              </a:solidFill>
            </a:endParaRPr>
          </a:p>
        </p:txBody>
      </p:sp>
      <p:sp>
        <p:nvSpPr>
          <p:cNvPr id="373" name="Google Shape;373;p33"/>
          <p:cNvSpPr txBox="1">
            <a:spLocks noGrp="1"/>
          </p:cNvSpPr>
          <p:nvPr>
            <p:ph type="title" idx="2"/>
          </p:nvPr>
        </p:nvSpPr>
        <p:spPr>
          <a:xfrm>
            <a:off x="397147" y="165898"/>
            <a:ext cx="1117500" cy="94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01</a:t>
            </a:r>
            <a:endParaRPr sz="4400" dirty="0"/>
          </a:p>
        </p:txBody>
      </p:sp>
      <p:cxnSp>
        <p:nvCxnSpPr>
          <p:cNvPr id="374" name="Google Shape;374;p33"/>
          <p:cNvCxnSpPr/>
          <p:nvPr/>
        </p:nvCxnSpPr>
        <p:spPr>
          <a:xfrm>
            <a:off x="-286075" y="3152400"/>
            <a:ext cx="9896700" cy="0"/>
          </a:xfrm>
          <a:prstGeom prst="straightConnector1">
            <a:avLst/>
          </a:prstGeom>
          <a:noFill/>
          <a:ln w="9525" cap="flat" cmpd="sng">
            <a:solidFill>
              <a:schemeClr val="lt1"/>
            </a:solidFill>
            <a:prstDash val="solid"/>
            <a:round/>
            <a:headEnd type="none" w="med" len="med"/>
            <a:tailEnd type="none" w="med" len="med"/>
          </a:ln>
        </p:spPr>
      </p:cxnSp>
      <p:sp>
        <p:nvSpPr>
          <p:cNvPr id="3" name="TextBox 2">
            <a:extLst>
              <a:ext uri="{FF2B5EF4-FFF2-40B4-BE49-F238E27FC236}">
                <a16:creationId xmlns:a16="http://schemas.microsoft.com/office/drawing/2014/main" id="{E408E01C-8452-BDB8-2464-A4C55BCE4C55}"/>
              </a:ext>
            </a:extLst>
          </p:cNvPr>
          <p:cNvSpPr txBox="1"/>
          <p:nvPr/>
        </p:nvSpPr>
        <p:spPr>
          <a:xfrm>
            <a:off x="479470" y="1516600"/>
            <a:ext cx="8185060" cy="2862322"/>
          </a:xfrm>
          <a:prstGeom prst="rect">
            <a:avLst/>
          </a:prstGeom>
          <a:noFill/>
        </p:spPr>
        <p:txBody>
          <a:bodyPr wrap="square">
            <a:spAutoFit/>
          </a:bodyPr>
          <a:lstStyle/>
          <a:p>
            <a:pPr algn="l"/>
            <a:r>
              <a:rPr lang="en-US" sz="20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Cultural competence is a set of congruent </a:t>
            </a:r>
            <a:r>
              <a:rPr lang="en-US" sz="2000" b="1" i="0" u="none" strike="noStrike" baseline="0" dirty="0" err="1">
                <a:solidFill>
                  <a:schemeClr val="bg1"/>
                </a:solidFill>
                <a:latin typeface="Calibri" panose="020F0502020204030204" pitchFamily="34" charset="0"/>
                <a:ea typeface="Calibri" panose="020F0502020204030204" pitchFamily="34" charset="0"/>
                <a:cs typeface="Calibri" panose="020F0502020204030204" pitchFamily="34" charset="0"/>
              </a:rPr>
              <a:t>behaviours</a:t>
            </a:r>
            <a:r>
              <a:rPr lang="en-US" sz="20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attitudes, and policies </a:t>
            </a:r>
            <a:r>
              <a:rPr lang="en-US" sz="20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that come together in a system, agency, or among professionals and enable that </a:t>
            </a:r>
            <a:r>
              <a:rPr lang="en-US" sz="20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system, agency, or those professionals </a:t>
            </a:r>
            <a:r>
              <a:rPr lang="en-US" sz="20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to work </a:t>
            </a:r>
            <a:r>
              <a:rPr lang="en-ID" sz="20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effectively in </a:t>
            </a:r>
            <a:r>
              <a:rPr lang="en-ID" sz="20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cross-cultural situations</a:t>
            </a:r>
            <a:r>
              <a:rPr lang="en-ID" sz="20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(Cross,1989)</a:t>
            </a:r>
          </a:p>
          <a:p>
            <a:pPr algn="l"/>
            <a:endParaRPr lang="en-ID"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l"/>
            <a:endParaRPr lang="en-ID"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ability of </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systems</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to provide care to </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patients</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with </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diverse values,</a:t>
            </a:r>
          </a:p>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beliefs and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behaviours</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including tailoring delivery to meet patients’</a:t>
            </a:r>
          </a:p>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cultural, and linguistic needs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(Betancourt,2002)</a:t>
            </a:r>
            <a:endParaRPr lang="en-ID"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67270D8-DA44-2E55-F914-FD1168DEEB2B}"/>
              </a:ext>
            </a:extLst>
          </p:cNvPr>
          <p:cNvSpPr txBox="1"/>
          <p:nvPr/>
        </p:nvSpPr>
        <p:spPr>
          <a:xfrm>
            <a:off x="715100" y="4497169"/>
            <a:ext cx="8050948" cy="646331"/>
          </a:xfrm>
          <a:prstGeom prst="rect">
            <a:avLst/>
          </a:prstGeom>
          <a:noFill/>
        </p:spPr>
        <p:txBody>
          <a:bodyPr wrap="square">
            <a:spAutoFit/>
          </a:bodyPr>
          <a:lstStyle/>
          <a:p>
            <a:pPr algn="l"/>
            <a:r>
              <a:rPr lang="en-US" sz="900" b="0" i="0" u="none" strike="noStrike" baseline="0" dirty="0">
                <a:solidFill>
                  <a:schemeClr val="bg1"/>
                </a:solidFill>
                <a:latin typeface="JfytqwAdvTTb5929f4c"/>
              </a:rPr>
              <a:t>1. Cross, T., B. </a:t>
            </a:r>
            <a:r>
              <a:rPr lang="en-US" sz="900" b="0" i="0" u="none" strike="noStrike" baseline="0" dirty="0" err="1">
                <a:solidFill>
                  <a:schemeClr val="bg1"/>
                </a:solidFill>
                <a:latin typeface="JfytqwAdvTTb5929f4c"/>
              </a:rPr>
              <a:t>Bazron</a:t>
            </a:r>
            <a:r>
              <a:rPr lang="en-US" sz="900" b="0" i="0" u="none" strike="noStrike" baseline="0" dirty="0">
                <a:solidFill>
                  <a:schemeClr val="bg1"/>
                </a:solidFill>
                <a:latin typeface="JfytqwAdvTTb5929f4c"/>
              </a:rPr>
              <a:t>, and M. </a:t>
            </a:r>
            <a:r>
              <a:rPr lang="en-US" sz="900" b="0" i="0" u="none" strike="noStrike" baseline="0" dirty="0" err="1">
                <a:solidFill>
                  <a:schemeClr val="bg1"/>
                </a:solidFill>
                <a:latin typeface="JfytqwAdvTTb5929f4c"/>
              </a:rPr>
              <a:t>lsaccs</a:t>
            </a:r>
            <a:r>
              <a:rPr lang="en-US" sz="900" b="0" i="0" u="none" strike="noStrike" baseline="0" dirty="0">
                <a:solidFill>
                  <a:schemeClr val="bg1"/>
                </a:solidFill>
                <a:latin typeface="JfytqwAdvTTb5929f4c"/>
              </a:rPr>
              <a:t>, Towards a Culturally Competent System of Care: A Monograph on Effective Services for Minority Children Who Are</a:t>
            </a:r>
          </a:p>
          <a:p>
            <a:pPr algn="l"/>
            <a:r>
              <a:rPr lang="en-US" sz="900" b="0" i="0" u="none" strike="noStrike" baseline="0" dirty="0">
                <a:solidFill>
                  <a:schemeClr val="bg1"/>
                </a:solidFill>
                <a:latin typeface="JfytqwAdvTTb5929f4c"/>
              </a:rPr>
              <a:t>Severely Emotionally Disturbed. CASSP technical assistance Centre. Washington DC: Georgetown University Child Development Center; 1989.</a:t>
            </a:r>
          </a:p>
          <a:p>
            <a:pPr algn="l"/>
            <a:r>
              <a:rPr lang="en-US" sz="900" dirty="0">
                <a:solidFill>
                  <a:schemeClr val="bg1"/>
                </a:solidFill>
                <a:latin typeface="JfytqwAdvTTb5929f4c"/>
              </a:rPr>
              <a:t>2. Betancourt J, Green A, Carillo J. Cultural Competence in Health </a:t>
            </a:r>
            <a:r>
              <a:rPr lang="en-US" sz="900" dirty="0" err="1">
                <a:solidFill>
                  <a:schemeClr val="bg1"/>
                </a:solidFill>
                <a:latin typeface="JfytqwAdvTTb5929f4c"/>
              </a:rPr>
              <a:t>Care:Emerging</a:t>
            </a:r>
            <a:r>
              <a:rPr lang="en-US" sz="900" dirty="0">
                <a:solidFill>
                  <a:schemeClr val="bg1"/>
                </a:solidFill>
                <a:latin typeface="JfytqwAdvTTb5929f4c"/>
              </a:rPr>
              <a:t> Frameworks and Practical Approaches. 2002. The Commonwealth</a:t>
            </a:r>
          </a:p>
          <a:p>
            <a:pPr algn="l"/>
            <a:r>
              <a:rPr lang="en-ID" sz="900" dirty="0">
                <a:solidFill>
                  <a:schemeClr val="bg1"/>
                </a:solidFill>
                <a:latin typeface="JfytqwAdvTTb5929f4c"/>
              </a:rPr>
              <a:t>Fund: New York.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9B58AB00-8A68-2E95-C2DB-69112D5229DF}"/>
            </a:ext>
          </a:extLst>
        </p:cNvPr>
        <p:cNvGrpSpPr/>
        <p:nvPr/>
      </p:nvGrpSpPr>
      <p:grpSpPr>
        <a:xfrm>
          <a:off x="0" y="0"/>
          <a:ext cx="0" cy="0"/>
          <a:chOff x="0" y="0"/>
          <a:chExt cx="0" cy="0"/>
        </a:xfrm>
      </p:grpSpPr>
      <p:cxnSp>
        <p:nvCxnSpPr>
          <p:cNvPr id="374" name="Google Shape;374;p33">
            <a:extLst>
              <a:ext uri="{FF2B5EF4-FFF2-40B4-BE49-F238E27FC236}">
                <a16:creationId xmlns:a16="http://schemas.microsoft.com/office/drawing/2014/main" id="{7EB1B9EB-2D17-90B5-AA11-607B62FCFDF5}"/>
              </a:ext>
            </a:extLst>
          </p:cNvPr>
          <p:cNvCxnSpPr/>
          <p:nvPr/>
        </p:nvCxnSpPr>
        <p:spPr>
          <a:xfrm>
            <a:off x="-286075" y="3152400"/>
            <a:ext cx="9896700" cy="0"/>
          </a:xfrm>
          <a:prstGeom prst="straightConnector1">
            <a:avLst/>
          </a:prstGeom>
          <a:noFill/>
          <a:ln w="9525" cap="flat" cmpd="sng">
            <a:solidFill>
              <a:schemeClr val="lt1"/>
            </a:solidFill>
            <a:prstDash val="solid"/>
            <a:round/>
            <a:headEnd type="none" w="med" len="med"/>
            <a:tailEnd type="none" w="med" len="med"/>
          </a:ln>
        </p:spPr>
      </p:cxnSp>
      <p:sp>
        <p:nvSpPr>
          <p:cNvPr id="14" name="Google Shape;372;p33">
            <a:extLst>
              <a:ext uri="{FF2B5EF4-FFF2-40B4-BE49-F238E27FC236}">
                <a16:creationId xmlns:a16="http://schemas.microsoft.com/office/drawing/2014/main" id="{37C04195-86FF-8E10-4251-97BC41F300D7}"/>
              </a:ext>
            </a:extLst>
          </p:cNvPr>
          <p:cNvSpPr txBox="1">
            <a:spLocks noGrp="1"/>
          </p:cNvSpPr>
          <p:nvPr>
            <p:ph type="title"/>
          </p:nvPr>
        </p:nvSpPr>
        <p:spPr>
          <a:xfrm>
            <a:off x="1014956" y="284145"/>
            <a:ext cx="7519443" cy="9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tx1"/>
                </a:solidFill>
              </a:rPr>
              <a:t>Cultural Competence Model</a:t>
            </a:r>
            <a:endParaRPr sz="4400" dirty="0">
              <a:solidFill>
                <a:schemeClr val="tx1"/>
              </a:solidFill>
            </a:endParaRPr>
          </a:p>
        </p:txBody>
      </p:sp>
      <p:sp>
        <p:nvSpPr>
          <p:cNvPr id="15" name="Google Shape;373;p33">
            <a:extLst>
              <a:ext uri="{FF2B5EF4-FFF2-40B4-BE49-F238E27FC236}">
                <a16:creationId xmlns:a16="http://schemas.microsoft.com/office/drawing/2014/main" id="{F3456262-A76D-A52F-88D0-55CA0135A365}"/>
              </a:ext>
            </a:extLst>
          </p:cNvPr>
          <p:cNvSpPr txBox="1">
            <a:spLocks noGrp="1"/>
          </p:cNvSpPr>
          <p:nvPr>
            <p:ph type="title" idx="2"/>
          </p:nvPr>
        </p:nvSpPr>
        <p:spPr>
          <a:xfrm>
            <a:off x="397147" y="165898"/>
            <a:ext cx="1117500" cy="94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01</a:t>
            </a:r>
            <a:endParaRPr sz="4400" dirty="0"/>
          </a:p>
        </p:txBody>
      </p:sp>
      <p:graphicFrame>
        <p:nvGraphicFramePr>
          <p:cNvPr id="16" name="Diagram 15">
            <a:extLst>
              <a:ext uri="{FF2B5EF4-FFF2-40B4-BE49-F238E27FC236}">
                <a16:creationId xmlns:a16="http://schemas.microsoft.com/office/drawing/2014/main" id="{B7312E50-591C-C084-C417-B5FAE5A4E013}"/>
              </a:ext>
            </a:extLst>
          </p:cNvPr>
          <p:cNvGraphicFramePr/>
          <p:nvPr>
            <p:extLst>
              <p:ext uri="{D42A27DB-BD31-4B8C-83A1-F6EECF244321}">
                <p14:modId xmlns:p14="http://schemas.microsoft.com/office/powerpoint/2010/main" val="1136327929"/>
              </p:ext>
            </p:extLst>
          </p:nvPr>
        </p:nvGraphicFramePr>
        <p:xfrm>
          <a:off x="397147" y="1621865"/>
          <a:ext cx="8137252" cy="1768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B5908DA3-0C0D-EECA-B1C4-8DBC160DD7CF}"/>
              </a:ext>
            </a:extLst>
          </p:cNvPr>
          <p:cNvSpPr txBox="1"/>
          <p:nvPr/>
        </p:nvSpPr>
        <p:spPr>
          <a:xfrm>
            <a:off x="1186083" y="4669724"/>
            <a:ext cx="8050948" cy="369332"/>
          </a:xfrm>
          <a:prstGeom prst="rect">
            <a:avLst/>
          </a:prstGeom>
          <a:noFill/>
        </p:spPr>
        <p:txBody>
          <a:bodyPr wrap="square">
            <a:spAutoFit/>
          </a:bodyPr>
          <a:lstStyle/>
          <a:p>
            <a:pPr algn="l"/>
            <a:r>
              <a:rPr lang="en-US" sz="900" b="0" i="0" u="none" strike="noStrike" baseline="0" dirty="0">
                <a:solidFill>
                  <a:schemeClr val="bg1"/>
                </a:solidFill>
                <a:latin typeface="JfytqwAdvTTb5929f4c"/>
              </a:rPr>
              <a:t>1. Cross, T., B. </a:t>
            </a:r>
            <a:r>
              <a:rPr lang="en-US" sz="900" b="0" i="0" u="none" strike="noStrike" baseline="0" dirty="0" err="1">
                <a:solidFill>
                  <a:schemeClr val="bg1"/>
                </a:solidFill>
                <a:latin typeface="JfytqwAdvTTb5929f4c"/>
              </a:rPr>
              <a:t>Bazron</a:t>
            </a:r>
            <a:r>
              <a:rPr lang="en-US" sz="900" b="0" i="0" u="none" strike="noStrike" baseline="0" dirty="0">
                <a:solidFill>
                  <a:schemeClr val="bg1"/>
                </a:solidFill>
                <a:latin typeface="JfytqwAdvTTb5929f4c"/>
              </a:rPr>
              <a:t>, and M. </a:t>
            </a:r>
            <a:r>
              <a:rPr lang="en-US" sz="900" b="0" i="0" u="none" strike="noStrike" baseline="0" dirty="0" err="1">
                <a:solidFill>
                  <a:schemeClr val="bg1"/>
                </a:solidFill>
                <a:latin typeface="JfytqwAdvTTb5929f4c"/>
              </a:rPr>
              <a:t>lsaccs</a:t>
            </a:r>
            <a:r>
              <a:rPr lang="en-US" sz="900" b="0" i="0" u="none" strike="noStrike" baseline="0" dirty="0">
                <a:solidFill>
                  <a:schemeClr val="bg1"/>
                </a:solidFill>
                <a:latin typeface="JfytqwAdvTTb5929f4c"/>
              </a:rPr>
              <a:t>, Towards a Culturally Competent System of Care: A Monograph on Effective Services for Minority Children Who Are</a:t>
            </a:r>
          </a:p>
          <a:p>
            <a:pPr algn="l"/>
            <a:r>
              <a:rPr lang="en-US" sz="900" b="0" i="0" u="none" strike="noStrike" baseline="0" dirty="0">
                <a:solidFill>
                  <a:schemeClr val="bg1"/>
                </a:solidFill>
                <a:latin typeface="JfytqwAdvTTb5929f4c"/>
              </a:rPr>
              <a:t>Severely Emotionally Disturbed. CASSP technical assistance Centre. Washington DC: Georgetown University Child Development Center; 1989.</a:t>
            </a:r>
          </a:p>
        </p:txBody>
      </p:sp>
    </p:spTree>
    <p:extLst>
      <p:ext uri="{BB962C8B-B14F-4D97-AF65-F5344CB8AC3E}">
        <p14:creationId xmlns:p14="http://schemas.microsoft.com/office/powerpoint/2010/main" val="388073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C223129F-7F7D-7FA3-AF3A-C589ADDD2CAE}"/>
            </a:ext>
          </a:extLst>
        </p:cNvPr>
        <p:cNvGrpSpPr/>
        <p:nvPr/>
      </p:nvGrpSpPr>
      <p:grpSpPr>
        <a:xfrm>
          <a:off x="0" y="0"/>
          <a:ext cx="0" cy="0"/>
          <a:chOff x="0" y="0"/>
          <a:chExt cx="0" cy="0"/>
        </a:xfrm>
      </p:grpSpPr>
      <p:cxnSp>
        <p:nvCxnSpPr>
          <p:cNvPr id="374" name="Google Shape;374;p33">
            <a:extLst>
              <a:ext uri="{FF2B5EF4-FFF2-40B4-BE49-F238E27FC236}">
                <a16:creationId xmlns:a16="http://schemas.microsoft.com/office/drawing/2014/main" id="{7AC10210-A1BD-C631-EF75-B59F899B5982}"/>
              </a:ext>
            </a:extLst>
          </p:cNvPr>
          <p:cNvCxnSpPr/>
          <p:nvPr/>
        </p:nvCxnSpPr>
        <p:spPr>
          <a:xfrm>
            <a:off x="-286075" y="3152400"/>
            <a:ext cx="9896700" cy="0"/>
          </a:xfrm>
          <a:prstGeom prst="straightConnector1">
            <a:avLst/>
          </a:prstGeom>
          <a:noFill/>
          <a:ln w="9525" cap="flat" cmpd="sng">
            <a:solidFill>
              <a:schemeClr val="lt1"/>
            </a:solidFill>
            <a:prstDash val="solid"/>
            <a:round/>
            <a:headEnd type="none" w="med" len="med"/>
            <a:tailEnd type="none" w="med" len="med"/>
          </a:ln>
        </p:spPr>
      </p:cxnSp>
      <p:sp>
        <p:nvSpPr>
          <p:cNvPr id="14" name="Google Shape;372;p33">
            <a:extLst>
              <a:ext uri="{FF2B5EF4-FFF2-40B4-BE49-F238E27FC236}">
                <a16:creationId xmlns:a16="http://schemas.microsoft.com/office/drawing/2014/main" id="{52A7D675-BDF0-2EB5-E658-77A1C9087253}"/>
              </a:ext>
            </a:extLst>
          </p:cNvPr>
          <p:cNvSpPr txBox="1">
            <a:spLocks noGrp="1"/>
          </p:cNvSpPr>
          <p:nvPr>
            <p:ph type="title"/>
          </p:nvPr>
        </p:nvSpPr>
        <p:spPr>
          <a:xfrm>
            <a:off x="1014956" y="284145"/>
            <a:ext cx="7519443" cy="9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tx1"/>
                </a:solidFill>
              </a:rPr>
              <a:t>Cultural Competence Model</a:t>
            </a:r>
            <a:endParaRPr sz="4400" dirty="0">
              <a:solidFill>
                <a:schemeClr val="tx1"/>
              </a:solidFill>
            </a:endParaRPr>
          </a:p>
        </p:txBody>
      </p:sp>
      <p:sp>
        <p:nvSpPr>
          <p:cNvPr id="15" name="Google Shape;373;p33">
            <a:extLst>
              <a:ext uri="{FF2B5EF4-FFF2-40B4-BE49-F238E27FC236}">
                <a16:creationId xmlns:a16="http://schemas.microsoft.com/office/drawing/2014/main" id="{BCCF9DC8-B1B1-E377-CE85-2DFCF7A0578C}"/>
              </a:ext>
            </a:extLst>
          </p:cNvPr>
          <p:cNvSpPr txBox="1">
            <a:spLocks noGrp="1"/>
          </p:cNvSpPr>
          <p:nvPr>
            <p:ph type="title" idx="2"/>
          </p:nvPr>
        </p:nvSpPr>
        <p:spPr>
          <a:xfrm>
            <a:off x="397147" y="165898"/>
            <a:ext cx="1117500" cy="94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01</a:t>
            </a:r>
            <a:endParaRPr sz="4400" dirty="0"/>
          </a:p>
        </p:txBody>
      </p:sp>
      <p:pic>
        <p:nvPicPr>
          <p:cNvPr id="3" name="Picture 2">
            <a:extLst>
              <a:ext uri="{FF2B5EF4-FFF2-40B4-BE49-F238E27FC236}">
                <a16:creationId xmlns:a16="http://schemas.microsoft.com/office/drawing/2014/main" id="{9EC891B7-7139-BA94-F943-A286B9DB7B70}"/>
              </a:ext>
            </a:extLst>
          </p:cNvPr>
          <p:cNvPicPr>
            <a:picLocks noChangeAspect="1"/>
          </p:cNvPicPr>
          <p:nvPr/>
        </p:nvPicPr>
        <p:blipFill>
          <a:blip r:embed="rId3"/>
          <a:stretch>
            <a:fillRect/>
          </a:stretch>
        </p:blipFill>
        <p:spPr>
          <a:xfrm>
            <a:off x="2915135" y="1713744"/>
            <a:ext cx="3313729" cy="2877311"/>
          </a:xfrm>
          <a:prstGeom prst="rect">
            <a:avLst/>
          </a:prstGeom>
        </p:spPr>
      </p:pic>
      <p:sp>
        <p:nvSpPr>
          <p:cNvPr id="4" name="TextBox 3">
            <a:extLst>
              <a:ext uri="{FF2B5EF4-FFF2-40B4-BE49-F238E27FC236}">
                <a16:creationId xmlns:a16="http://schemas.microsoft.com/office/drawing/2014/main" id="{DACAD3A4-15C2-F73A-E7F5-EC369DC793B9}"/>
              </a:ext>
            </a:extLst>
          </p:cNvPr>
          <p:cNvSpPr txBox="1"/>
          <p:nvPr/>
        </p:nvSpPr>
        <p:spPr>
          <a:xfrm>
            <a:off x="749203" y="4669724"/>
            <a:ext cx="8050948" cy="369332"/>
          </a:xfrm>
          <a:prstGeom prst="rect">
            <a:avLst/>
          </a:prstGeom>
          <a:noFill/>
        </p:spPr>
        <p:txBody>
          <a:bodyPr wrap="square">
            <a:spAutoFit/>
          </a:bodyPr>
          <a:lstStyle/>
          <a:p>
            <a:pPr algn="l"/>
            <a:r>
              <a:rPr lang="en-US" sz="900" b="0" i="0" u="none" strike="noStrike" baseline="0" dirty="0">
                <a:solidFill>
                  <a:schemeClr val="bg1"/>
                </a:solidFill>
                <a:latin typeface="JfytqwAdvTTb5929f4c"/>
              </a:rPr>
              <a:t>1</a:t>
            </a:r>
            <a:r>
              <a:rPr lang="en-US" sz="900" dirty="0">
                <a:solidFill>
                  <a:schemeClr val="bg1"/>
                </a:solidFill>
                <a:latin typeface="JfytqwAdvTTb5929f4c"/>
              </a:rPr>
              <a:t>. </a:t>
            </a:r>
            <a:r>
              <a:rPr lang="en-US" sz="900" dirty="0" err="1">
                <a:solidFill>
                  <a:schemeClr val="bg1"/>
                </a:solidFill>
                <a:latin typeface="JfytqwAdvTTb5929f4c"/>
              </a:rPr>
              <a:t>C</a:t>
            </a:r>
            <a:r>
              <a:rPr lang="en-US" sz="900" b="0" i="0" u="none" strike="noStrike" baseline="0" dirty="0" err="1">
                <a:solidFill>
                  <a:schemeClr val="bg1"/>
                </a:solidFill>
                <a:latin typeface="JfytqwAdvTTb5929f4c"/>
              </a:rPr>
              <a:t>apinha</a:t>
            </a:r>
            <a:r>
              <a:rPr lang="en-US" sz="900" b="0" i="0" u="none" strike="noStrike" baseline="0" dirty="0">
                <a:solidFill>
                  <a:schemeClr val="bg1"/>
                </a:solidFill>
                <a:latin typeface="JfytqwAdvTTb5929f4c"/>
              </a:rPr>
              <a:t>-Bacote, J. The Process of Cultural Competence in the Delivery of Healthcare Services: A Model of Care. Journal od Transcultural Nursing</a:t>
            </a:r>
            <a:endParaRPr lang="en-ID" sz="900" dirty="0">
              <a:solidFill>
                <a:schemeClr val="bg1"/>
              </a:solidFill>
              <a:latin typeface="JfytqwAdvTTb5929f4c"/>
            </a:endParaRPr>
          </a:p>
          <a:p>
            <a:endParaRPr lang="en-US" sz="900" b="0" i="0" u="none" strike="noStrike" baseline="0" dirty="0">
              <a:solidFill>
                <a:schemeClr val="bg1"/>
              </a:solidFill>
              <a:latin typeface="JfytqwAdvTTb5929f4c"/>
            </a:endParaRPr>
          </a:p>
        </p:txBody>
      </p:sp>
    </p:spTree>
    <p:extLst>
      <p:ext uri="{BB962C8B-B14F-4D97-AF65-F5344CB8AC3E}">
        <p14:creationId xmlns:p14="http://schemas.microsoft.com/office/powerpoint/2010/main" val="394393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55EEADCF-91E8-E9C8-DC4E-E83F0F0DAB98}"/>
            </a:ext>
          </a:extLst>
        </p:cNvPr>
        <p:cNvGrpSpPr/>
        <p:nvPr/>
      </p:nvGrpSpPr>
      <p:grpSpPr>
        <a:xfrm>
          <a:off x="0" y="0"/>
          <a:ext cx="0" cy="0"/>
          <a:chOff x="0" y="0"/>
          <a:chExt cx="0" cy="0"/>
        </a:xfrm>
      </p:grpSpPr>
      <p:cxnSp>
        <p:nvCxnSpPr>
          <p:cNvPr id="374" name="Google Shape;374;p33">
            <a:extLst>
              <a:ext uri="{FF2B5EF4-FFF2-40B4-BE49-F238E27FC236}">
                <a16:creationId xmlns:a16="http://schemas.microsoft.com/office/drawing/2014/main" id="{4DC8D762-4C24-3FAA-599E-55F486CB0F79}"/>
              </a:ext>
            </a:extLst>
          </p:cNvPr>
          <p:cNvCxnSpPr/>
          <p:nvPr/>
        </p:nvCxnSpPr>
        <p:spPr>
          <a:xfrm>
            <a:off x="-286075" y="3152400"/>
            <a:ext cx="9896700" cy="0"/>
          </a:xfrm>
          <a:prstGeom prst="straightConnector1">
            <a:avLst/>
          </a:prstGeom>
          <a:noFill/>
          <a:ln w="9525" cap="flat" cmpd="sng">
            <a:solidFill>
              <a:schemeClr val="lt1"/>
            </a:solidFill>
            <a:prstDash val="solid"/>
            <a:round/>
            <a:headEnd type="none" w="med" len="med"/>
            <a:tailEnd type="none" w="med" len="med"/>
          </a:ln>
        </p:spPr>
      </p:cxnSp>
      <p:sp>
        <p:nvSpPr>
          <p:cNvPr id="14" name="Google Shape;372;p33">
            <a:extLst>
              <a:ext uri="{FF2B5EF4-FFF2-40B4-BE49-F238E27FC236}">
                <a16:creationId xmlns:a16="http://schemas.microsoft.com/office/drawing/2014/main" id="{599BDB9E-E99F-7F53-512F-BA7B7A60964C}"/>
              </a:ext>
            </a:extLst>
          </p:cNvPr>
          <p:cNvSpPr txBox="1">
            <a:spLocks noGrp="1"/>
          </p:cNvSpPr>
          <p:nvPr>
            <p:ph type="title"/>
          </p:nvPr>
        </p:nvSpPr>
        <p:spPr>
          <a:xfrm>
            <a:off x="1014956" y="284145"/>
            <a:ext cx="7519443" cy="9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tx1"/>
                </a:solidFill>
              </a:rPr>
              <a:t>Cultural Competence</a:t>
            </a:r>
            <a:endParaRPr sz="4400" dirty="0">
              <a:solidFill>
                <a:schemeClr val="tx1"/>
              </a:solidFill>
            </a:endParaRPr>
          </a:p>
        </p:txBody>
      </p:sp>
      <p:sp>
        <p:nvSpPr>
          <p:cNvPr id="15" name="Google Shape;373;p33">
            <a:extLst>
              <a:ext uri="{FF2B5EF4-FFF2-40B4-BE49-F238E27FC236}">
                <a16:creationId xmlns:a16="http://schemas.microsoft.com/office/drawing/2014/main" id="{58CFDE24-D0F4-A6E9-BC72-1187CB56CF9F}"/>
              </a:ext>
            </a:extLst>
          </p:cNvPr>
          <p:cNvSpPr txBox="1">
            <a:spLocks noGrp="1"/>
          </p:cNvSpPr>
          <p:nvPr>
            <p:ph type="title" idx="2"/>
          </p:nvPr>
        </p:nvSpPr>
        <p:spPr>
          <a:xfrm>
            <a:off x="397147" y="165898"/>
            <a:ext cx="1117500" cy="94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01</a:t>
            </a:r>
            <a:endParaRPr sz="4400" dirty="0"/>
          </a:p>
        </p:txBody>
      </p:sp>
      <p:sp>
        <p:nvSpPr>
          <p:cNvPr id="4" name="TextBox 3">
            <a:extLst>
              <a:ext uri="{FF2B5EF4-FFF2-40B4-BE49-F238E27FC236}">
                <a16:creationId xmlns:a16="http://schemas.microsoft.com/office/drawing/2014/main" id="{847F8C9E-651F-6A43-D62C-AD84AD032745}"/>
              </a:ext>
            </a:extLst>
          </p:cNvPr>
          <p:cNvSpPr txBox="1"/>
          <p:nvPr/>
        </p:nvSpPr>
        <p:spPr>
          <a:xfrm>
            <a:off x="749203" y="4669724"/>
            <a:ext cx="8050948" cy="369332"/>
          </a:xfrm>
          <a:prstGeom prst="rect">
            <a:avLst/>
          </a:prstGeom>
          <a:noFill/>
        </p:spPr>
        <p:txBody>
          <a:bodyPr wrap="square">
            <a:spAutoFit/>
          </a:bodyPr>
          <a:lstStyle/>
          <a:p>
            <a:r>
              <a:rPr lang="en-US" sz="900" b="0" i="0" u="none" strike="noStrike" baseline="0" dirty="0">
                <a:solidFill>
                  <a:schemeClr val="bg1"/>
                </a:solidFill>
                <a:latin typeface="JfytqwAdvTTb5929f4c"/>
              </a:rPr>
              <a:t>1</a:t>
            </a:r>
            <a:r>
              <a:rPr lang="en-US" sz="900" dirty="0">
                <a:solidFill>
                  <a:schemeClr val="bg1"/>
                </a:solidFill>
                <a:latin typeface="JfytqwAdvTTb5929f4c"/>
              </a:rPr>
              <a:t>. Curtis, E., et al. Why Cultural Safety Rather than Cultural Competency is Required to Achieve Health Equity: A Literature Review and Recommended Definition. International Journal for Equity in Health.</a:t>
            </a:r>
            <a:r>
              <a:rPr lang="en-ID" sz="900" dirty="0">
                <a:solidFill>
                  <a:schemeClr val="bg1"/>
                </a:solidFill>
                <a:latin typeface="JfytqwAdvTTb5929f4c"/>
              </a:rPr>
              <a:t> </a:t>
            </a:r>
            <a:r>
              <a:rPr lang="en-US" sz="900" dirty="0">
                <a:solidFill>
                  <a:schemeClr val="bg1"/>
                </a:solidFill>
                <a:latin typeface="JfytqwAdvTTb5929f4c"/>
              </a:rPr>
              <a:t>2019;18 (174)</a:t>
            </a:r>
            <a:endParaRPr lang="en-US" sz="900" b="0" i="0" u="none" strike="noStrike" baseline="0" dirty="0">
              <a:solidFill>
                <a:schemeClr val="bg1"/>
              </a:solidFill>
              <a:latin typeface="JfytqwAdvTTb5929f4c"/>
            </a:endParaRPr>
          </a:p>
        </p:txBody>
      </p:sp>
      <p:graphicFrame>
        <p:nvGraphicFramePr>
          <p:cNvPr id="5" name="Diagram 4">
            <a:extLst>
              <a:ext uri="{FF2B5EF4-FFF2-40B4-BE49-F238E27FC236}">
                <a16:creationId xmlns:a16="http://schemas.microsoft.com/office/drawing/2014/main" id="{9F43C375-ADD9-FBB1-B0A3-71F820A5A893}"/>
              </a:ext>
            </a:extLst>
          </p:cNvPr>
          <p:cNvGraphicFramePr/>
          <p:nvPr>
            <p:extLst>
              <p:ext uri="{D42A27DB-BD31-4B8C-83A1-F6EECF244321}">
                <p14:modId xmlns:p14="http://schemas.microsoft.com/office/powerpoint/2010/main" val="2081864682"/>
              </p:ext>
            </p:extLst>
          </p:nvPr>
        </p:nvGraphicFramePr>
        <p:xfrm>
          <a:off x="640080" y="1790325"/>
          <a:ext cx="6990080" cy="272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6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C69B6AD5-823F-0BE7-A668-D52DC68F914A}"/>
            </a:ext>
          </a:extLst>
        </p:cNvPr>
        <p:cNvGrpSpPr/>
        <p:nvPr/>
      </p:nvGrpSpPr>
      <p:grpSpPr>
        <a:xfrm>
          <a:off x="0" y="0"/>
          <a:ext cx="0" cy="0"/>
          <a:chOff x="0" y="0"/>
          <a:chExt cx="0" cy="0"/>
        </a:xfrm>
      </p:grpSpPr>
      <p:cxnSp>
        <p:nvCxnSpPr>
          <p:cNvPr id="374" name="Google Shape;374;p33">
            <a:extLst>
              <a:ext uri="{FF2B5EF4-FFF2-40B4-BE49-F238E27FC236}">
                <a16:creationId xmlns:a16="http://schemas.microsoft.com/office/drawing/2014/main" id="{7BB82381-6622-6FF7-F61C-C97441808ACF}"/>
              </a:ext>
            </a:extLst>
          </p:cNvPr>
          <p:cNvCxnSpPr/>
          <p:nvPr/>
        </p:nvCxnSpPr>
        <p:spPr>
          <a:xfrm>
            <a:off x="-286075" y="3152400"/>
            <a:ext cx="9896700" cy="0"/>
          </a:xfrm>
          <a:prstGeom prst="straightConnector1">
            <a:avLst/>
          </a:prstGeom>
          <a:noFill/>
          <a:ln w="9525" cap="flat" cmpd="sng">
            <a:solidFill>
              <a:schemeClr val="lt1"/>
            </a:solidFill>
            <a:prstDash val="solid"/>
            <a:round/>
            <a:headEnd type="none" w="med" len="med"/>
            <a:tailEnd type="none" w="med" len="med"/>
          </a:ln>
        </p:spPr>
      </p:cxnSp>
      <p:sp>
        <p:nvSpPr>
          <p:cNvPr id="14" name="Google Shape;372;p33">
            <a:extLst>
              <a:ext uri="{FF2B5EF4-FFF2-40B4-BE49-F238E27FC236}">
                <a16:creationId xmlns:a16="http://schemas.microsoft.com/office/drawing/2014/main" id="{96639DAE-A73D-177D-7A61-057CC52EEBE3}"/>
              </a:ext>
            </a:extLst>
          </p:cNvPr>
          <p:cNvSpPr txBox="1">
            <a:spLocks noGrp="1"/>
          </p:cNvSpPr>
          <p:nvPr>
            <p:ph type="title"/>
          </p:nvPr>
        </p:nvSpPr>
        <p:spPr>
          <a:xfrm>
            <a:off x="1014956" y="284145"/>
            <a:ext cx="7519443" cy="9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tx1"/>
                </a:solidFill>
              </a:rPr>
              <a:t>Cultural Competence</a:t>
            </a:r>
            <a:endParaRPr sz="4400" dirty="0">
              <a:solidFill>
                <a:schemeClr val="tx1"/>
              </a:solidFill>
            </a:endParaRPr>
          </a:p>
        </p:txBody>
      </p:sp>
      <p:sp>
        <p:nvSpPr>
          <p:cNvPr id="15" name="Google Shape;373;p33">
            <a:extLst>
              <a:ext uri="{FF2B5EF4-FFF2-40B4-BE49-F238E27FC236}">
                <a16:creationId xmlns:a16="http://schemas.microsoft.com/office/drawing/2014/main" id="{C6D88609-C91D-5564-7AC2-F7614951EFE8}"/>
              </a:ext>
            </a:extLst>
          </p:cNvPr>
          <p:cNvSpPr txBox="1">
            <a:spLocks noGrp="1"/>
          </p:cNvSpPr>
          <p:nvPr>
            <p:ph type="title" idx="2"/>
          </p:nvPr>
        </p:nvSpPr>
        <p:spPr>
          <a:xfrm>
            <a:off x="397147" y="165898"/>
            <a:ext cx="1117500" cy="94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01</a:t>
            </a:r>
            <a:endParaRPr sz="4400" dirty="0"/>
          </a:p>
        </p:txBody>
      </p:sp>
      <p:graphicFrame>
        <p:nvGraphicFramePr>
          <p:cNvPr id="5" name="Diagram 4">
            <a:extLst>
              <a:ext uri="{FF2B5EF4-FFF2-40B4-BE49-F238E27FC236}">
                <a16:creationId xmlns:a16="http://schemas.microsoft.com/office/drawing/2014/main" id="{12C91164-51CF-1943-F76B-BD77B8B0DC34}"/>
              </a:ext>
            </a:extLst>
          </p:cNvPr>
          <p:cNvGraphicFramePr/>
          <p:nvPr>
            <p:extLst>
              <p:ext uri="{D42A27DB-BD31-4B8C-83A1-F6EECF244321}">
                <p14:modId xmlns:p14="http://schemas.microsoft.com/office/powerpoint/2010/main" val="1658599012"/>
              </p:ext>
            </p:extLst>
          </p:nvPr>
        </p:nvGraphicFramePr>
        <p:xfrm>
          <a:off x="640080" y="1790325"/>
          <a:ext cx="6990080" cy="272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899681"/>
      </p:ext>
    </p:extLst>
  </p:cSld>
  <p:clrMapOvr>
    <a:masterClrMapping/>
  </p:clrMapOvr>
</p:sld>
</file>

<file path=ppt/theme/theme1.xml><?xml version="1.0" encoding="utf-8"?>
<a:theme xmlns:a="http://schemas.openxmlformats.org/drawingml/2006/main" name="Elegant and Clean Case Report by Slidesgo">
  <a:themeElements>
    <a:clrScheme name="Simple Light">
      <a:dk1>
        <a:srgbClr val="092F53"/>
      </a:dk1>
      <a:lt1>
        <a:srgbClr val="EBEBEB"/>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92F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1603</Words>
  <Application>Microsoft Office PowerPoint</Application>
  <PresentationFormat>On-screen Show (16:9)</PresentationFormat>
  <Paragraphs>122</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JfytqwAdvTTb5929f4c</vt:lpstr>
      <vt:lpstr>Arial</vt:lpstr>
      <vt:lpstr>Arimo</vt:lpstr>
      <vt:lpstr>Calibri</vt:lpstr>
      <vt:lpstr>DM Serif Text</vt:lpstr>
      <vt:lpstr>BpsmmkAdvTT1b53b5fb.I</vt:lpstr>
      <vt:lpstr>Elegant and Clean Case Report by Slidesgo</vt:lpstr>
      <vt:lpstr>Cultural Competency and Safety: Beyond race and ethnicity</vt:lpstr>
      <vt:lpstr>Self-Introduction</vt:lpstr>
      <vt:lpstr>Outline</vt:lpstr>
      <vt:lpstr>Culture</vt:lpstr>
      <vt:lpstr>Cultural Competence</vt:lpstr>
      <vt:lpstr>Cultural Competence Model</vt:lpstr>
      <vt:lpstr>Cultural Competence Model</vt:lpstr>
      <vt:lpstr>Cultural Competence</vt:lpstr>
      <vt:lpstr>Cultural Competence</vt:lpstr>
      <vt:lpstr>02 Cultural Safety</vt:lpstr>
      <vt:lpstr>02 Cultural Safety</vt:lpstr>
      <vt:lpstr>02 Cultural Safety</vt:lpstr>
      <vt:lpstr>03 Cultural competence and Safety Interactions</vt:lpstr>
      <vt:lpstr>04 Challenges in Cultural Safety and Competence</vt:lpstr>
      <vt:lpstr>05 Implementation in Education </vt:lpstr>
      <vt:lpstr>06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Ika Suryabrata</cp:lastModifiedBy>
  <cp:revision>1</cp:revision>
  <dcterms:modified xsi:type="dcterms:W3CDTF">2025-05-13T23:26:12Z</dcterms:modified>
</cp:coreProperties>
</file>